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09" r:id="rId5"/>
    <p:sldId id="310" r:id="rId6"/>
    <p:sldId id="311" r:id="rId7"/>
    <p:sldId id="308" r:id="rId8"/>
    <p:sldId id="307" r:id="rId9"/>
    <p:sldId id="296" r:id="rId10"/>
    <p:sldId id="294" r:id="rId11"/>
    <p:sldId id="295" r:id="rId12"/>
    <p:sldId id="305" r:id="rId13"/>
    <p:sldId id="301" r:id="rId14"/>
    <p:sldId id="306" r:id="rId15"/>
    <p:sldId id="300" r:id="rId16"/>
    <p:sldId id="30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72" userDrawn="1">
          <p15:clr>
            <a:srgbClr val="A4A3A4"/>
          </p15:clr>
        </p15:guide>
        <p15:guide id="2" pos="7056" userDrawn="1">
          <p15:clr>
            <a:srgbClr val="A4A3A4"/>
          </p15:clr>
        </p15:guide>
        <p15:guide id="3" pos="600" userDrawn="1">
          <p15:clr>
            <a:srgbClr val="A4A3A4"/>
          </p15:clr>
        </p15:guide>
        <p15:guide id="4" pos="458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A971"/>
    <a:srgbClr val="1C4C3C"/>
    <a:srgbClr val="F1EAE0"/>
    <a:srgbClr val="9F792F"/>
    <a:srgbClr val="785029"/>
    <a:srgbClr val="E3CEB2"/>
    <a:srgbClr val="648260"/>
    <a:srgbClr val="A49B37"/>
    <a:srgbClr val="006A8A"/>
    <a:srgbClr val="BD7B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8A107856-5554-42FB-B03E-39F5DBC370B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94880" autoAdjust="0"/>
  </p:normalViewPr>
  <p:slideViewPr>
    <p:cSldViewPr snapToGrid="0" snapToObjects="1" showGuides="1">
      <p:cViewPr varScale="1">
        <p:scale>
          <a:sx n="56" d="100"/>
          <a:sy n="56" d="100"/>
        </p:scale>
        <p:origin x="1112" y="44"/>
      </p:cViewPr>
      <p:guideLst>
        <p:guide orient="horz" pos="1272"/>
        <p:guide pos="7056"/>
        <p:guide pos="600"/>
        <p:guide pos="4584"/>
      </p:guideLst>
    </p:cSldViewPr>
  </p:slideViewPr>
  <p:notesTextViewPr>
    <p:cViewPr>
      <p:scale>
        <a:sx n="20" d="100"/>
        <a:sy n="20" d="100"/>
      </p:scale>
      <p:origin x="0" y="0"/>
    </p:cViewPr>
  </p:notesTextViewPr>
  <p:sorterViewPr>
    <p:cViewPr>
      <p:scale>
        <a:sx n="100" d="100"/>
        <a:sy n="100" d="100"/>
      </p:scale>
      <p:origin x="0" y="0"/>
    </p:cViewPr>
  </p:sorterViewPr>
  <p:notesViewPr>
    <p:cSldViewPr snapToGrid="0" snapToObjects="1">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1_2" csCatId="accent1" phldr="1"/>
      <dgm:spPr/>
      <dgm:t>
        <a:bodyPr/>
        <a:lstStyle/>
        <a:p>
          <a:endParaRPr lang="en-US"/>
        </a:p>
      </dgm:t>
    </dgm:pt>
    <dgm:pt modelId="{A8C03FBB-4A75-4460-AEA6-DEAEB9C61496}">
      <dgm:prSet phldrT="[Text]" phldr="0" custT="1"/>
      <dgm:spPr/>
      <dgm:t>
        <a:bodyPr/>
        <a:lstStyle/>
        <a:p>
          <a:pPr>
            <a:defRPr b="1"/>
          </a:pPr>
          <a:r>
            <a:rPr lang="en-US" sz="1800" dirty="0">
              <a:solidFill>
                <a:schemeClr val="bg1"/>
              </a:solidFill>
              <a:latin typeface="+mn-lt"/>
            </a:rPr>
            <a:t>Q3</a:t>
          </a:r>
        </a:p>
      </dgm:t>
    </dgm:pt>
    <dgm:pt modelId="{4E972F7F-4B1B-47AA-A25B-1FFC561F1C76}" type="parTrans" cxnId="{D3D81948-D963-4D1E-AE16-9705EAF510FC}">
      <dgm:prSet/>
      <dgm:spPr/>
      <dgm:t>
        <a:bodyPr/>
        <a:lstStyle/>
        <a:p>
          <a:pPr algn="ctr"/>
          <a:endParaRPr lang="en-US" sz="1800">
            <a:latin typeface="+mn-lt"/>
          </a:endParaRPr>
        </a:p>
      </dgm:t>
    </dgm:pt>
    <dgm:pt modelId="{67361508-930A-4A23-8CFC-BB56DA645C3C}" type="sibTrans" cxnId="{D3D81948-D963-4D1E-AE16-9705EAF510FC}">
      <dgm:prSet/>
      <dgm:spPr/>
      <dgm:t>
        <a:bodyPr/>
        <a:lstStyle/>
        <a:p>
          <a:pPr algn="ctr"/>
          <a:endParaRPr lang="en-US" sz="1800">
            <a:latin typeface="+mn-lt"/>
          </a:endParaRPr>
        </a:p>
      </dgm:t>
    </dgm:pt>
    <dgm:pt modelId="{5E71F362-34DF-4EEC-92A3-0EFE450E05E4}">
      <dgm:prSet phldrT="[Text]" phldr="0" custT="1"/>
      <dgm:spPr/>
      <dgm:t>
        <a:bodyPr/>
        <a:lstStyle/>
        <a:p>
          <a:pPr algn="ctr"/>
          <a:r>
            <a:rPr lang="en-US" sz="1800" b="1" dirty="0">
              <a:latin typeface="+mn-lt"/>
            </a:rPr>
            <a:t>Market research</a:t>
          </a:r>
        </a:p>
      </dgm:t>
    </dgm:pt>
    <dgm:pt modelId="{8E5EE4D1-908E-455C-B8B3-281AD42DEC9A}" type="parTrans" cxnId="{B99CA6C9-28D1-4DDB-B8EC-AED73AD115CA}">
      <dgm:prSet/>
      <dgm:spPr/>
      <dgm:t>
        <a:bodyPr/>
        <a:lstStyle/>
        <a:p>
          <a:pPr algn="ctr"/>
          <a:endParaRPr lang="en-US" sz="1800">
            <a:latin typeface="+mn-lt"/>
          </a:endParaRPr>
        </a:p>
      </dgm:t>
    </dgm:pt>
    <dgm:pt modelId="{B208B24A-E9FD-40A9-B764-FB7C2B7ED8B9}" type="sibTrans" cxnId="{B99CA6C9-28D1-4DDB-B8EC-AED73AD115CA}">
      <dgm:prSet/>
      <dgm:spPr/>
      <dgm:t>
        <a:bodyPr/>
        <a:lstStyle/>
        <a:p>
          <a:pPr algn="ctr"/>
          <a:endParaRPr lang="en-US" sz="1800">
            <a:latin typeface="+mn-lt"/>
          </a:endParaRPr>
        </a:p>
      </dgm:t>
    </dgm:pt>
    <dgm:pt modelId="{91969DED-4CB8-4A14-A50B-3F7B848E46B5}">
      <dgm:prSet phldrT="[Text]" phldr="0" custT="1"/>
      <dgm:spPr/>
      <dgm:t>
        <a:bodyPr/>
        <a:lstStyle/>
        <a:p>
          <a:pPr>
            <a:defRPr b="1"/>
          </a:pPr>
          <a:r>
            <a:rPr lang="en-US" sz="1800" dirty="0">
              <a:solidFill>
                <a:schemeClr val="bg1"/>
              </a:solidFill>
              <a:latin typeface="+mn-lt"/>
            </a:rPr>
            <a:t>Q4</a:t>
          </a:r>
        </a:p>
      </dgm:t>
    </dgm:pt>
    <dgm:pt modelId="{441CD73D-85E1-42A6-BCF8-362A3247E2F3}" type="parTrans" cxnId="{537F2ED0-8BD0-4AD5-B60D-89B660EDA1AC}">
      <dgm:prSet/>
      <dgm:spPr/>
      <dgm:t>
        <a:bodyPr/>
        <a:lstStyle/>
        <a:p>
          <a:pPr algn="ctr"/>
          <a:endParaRPr lang="en-US" sz="1800">
            <a:latin typeface="+mn-lt"/>
          </a:endParaRPr>
        </a:p>
      </dgm:t>
    </dgm:pt>
    <dgm:pt modelId="{81CA8AA2-C0C3-4381-BA8B-413EDD578B83}" type="sibTrans" cxnId="{537F2ED0-8BD0-4AD5-B60D-89B660EDA1AC}">
      <dgm:prSet/>
      <dgm:spPr/>
      <dgm:t>
        <a:bodyPr/>
        <a:lstStyle/>
        <a:p>
          <a:pPr algn="ctr"/>
          <a:endParaRPr lang="en-US" sz="1800">
            <a:latin typeface="+mn-lt"/>
          </a:endParaRPr>
        </a:p>
      </dgm:t>
    </dgm:pt>
    <dgm:pt modelId="{8A04F340-E8E1-4146-9905-E7ADCAEAABD7}">
      <dgm:prSet phldrT="[Text]" phldr="0" custT="1"/>
      <dgm:spPr/>
      <dgm:t>
        <a:bodyPr/>
        <a:lstStyle/>
        <a:p>
          <a:pPr algn="ctr"/>
          <a:r>
            <a:rPr lang="en-US" sz="1800" b="1" dirty="0">
              <a:latin typeface="+mn-lt"/>
            </a:rPr>
            <a:t>Product development</a:t>
          </a:r>
        </a:p>
      </dgm:t>
    </dgm:pt>
    <dgm:pt modelId="{4EBD5EC2-45ED-4ED6-8376-97D155A911AE}" type="parTrans" cxnId="{E636BFFB-0404-4D4B-B3F0-C64FDFD9DDEF}">
      <dgm:prSet/>
      <dgm:spPr/>
      <dgm:t>
        <a:bodyPr/>
        <a:lstStyle/>
        <a:p>
          <a:pPr algn="ctr"/>
          <a:endParaRPr lang="en-US" sz="1800">
            <a:latin typeface="+mn-lt"/>
          </a:endParaRPr>
        </a:p>
      </dgm:t>
    </dgm:pt>
    <dgm:pt modelId="{F9CD2A04-6A34-4104-A971-391788B88F55}" type="sibTrans" cxnId="{E636BFFB-0404-4D4B-B3F0-C64FDFD9DDEF}">
      <dgm:prSet/>
      <dgm:spPr/>
      <dgm:t>
        <a:bodyPr/>
        <a:lstStyle/>
        <a:p>
          <a:pPr algn="ctr"/>
          <a:endParaRPr lang="en-US" sz="1800">
            <a:latin typeface="+mn-lt"/>
          </a:endParaRPr>
        </a:p>
      </dgm:t>
    </dgm:pt>
    <dgm:pt modelId="{3CC73758-10C1-47F8-AFA7-1A986D4DDD60}">
      <dgm:prSet phldrT="[Text]" phldr="0" custT="1"/>
      <dgm:spPr/>
      <dgm:t>
        <a:bodyPr/>
        <a:lstStyle/>
        <a:p>
          <a:pPr>
            <a:defRPr b="1"/>
          </a:pPr>
          <a:r>
            <a:rPr lang="en-US" sz="1800" dirty="0">
              <a:solidFill>
                <a:schemeClr val="bg1"/>
              </a:solidFill>
              <a:latin typeface="+mn-lt"/>
            </a:rPr>
            <a:t>Q1</a:t>
          </a:r>
        </a:p>
      </dgm:t>
    </dgm:pt>
    <dgm:pt modelId="{FF6AE4B6-4A2F-49EE-9316-9AF55E77838B}" type="parTrans" cxnId="{4A69F85D-5C15-48FD-893A-B3050E1BADEB}">
      <dgm:prSet/>
      <dgm:spPr/>
      <dgm:t>
        <a:bodyPr/>
        <a:lstStyle/>
        <a:p>
          <a:pPr algn="ctr"/>
          <a:endParaRPr lang="en-US" sz="1800">
            <a:latin typeface="+mn-lt"/>
          </a:endParaRPr>
        </a:p>
      </dgm:t>
    </dgm:pt>
    <dgm:pt modelId="{D8170BBA-6035-4773-8431-FEDD687647FF}" type="sibTrans" cxnId="{4A69F85D-5C15-48FD-893A-B3050E1BADEB}">
      <dgm:prSet/>
      <dgm:spPr/>
      <dgm:t>
        <a:bodyPr/>
        <a:lstStyle/>
        <a:p>
          <a:pPr algn="ctr"/>
          <a:endParaRPr lang="en-US" sz="1800">
            <a:latin typeface="+mn-lt"/>
          </a:endParaRPr>
        </a:p>
      </dgm:t>
    </dgm:pt>
    <dgm:pt modelId="{FD9CA14A-483C-4869-B0C1-7C5FB7EEDBCC}">
      <dgm:prSet phldrT="[Text]" phldr="0" custT="1"/>
      <dgm:spPr/>
      <dgm:t>
        <a:bodyPr/>
        <a:lstStyle/>
        <a:p>
          <a:pPr algn="ctr"/>
          <a:r>
            <a:rPr lang="en-US" sz="1800" b="1" dirty="0">
              <a:latin typeface="+mn-lt"/>
            </a:rPr>
            <a:t> User </a:t>
          </a:r>
          <a:br>
            <a:rPr lang="en-US" sz="1800" b="1" dirty="0">
              <a:latin typeface="+mn-lt"/>
            </a:rPr>
          </a:br>
          <a:r>
            <a:rPr lang="en-US" sz="1800" b="1" dirty="0">
              <a:latin typeface="+mn-lt"/>
            </a:rPr>
            <a:t>testing</a:t>
          </a:r>
        </a:p>
      </dgm:t>
    </dgm:pt>
    <dgm:pt modelId="{8182A92F-45BA-4CD1-8E43-0B0810A50FEB}" type="parTrans" cxnId="{5EDA943F-300F-408A-A52E-3D5140FD5C22}">
      <dgm:prSet/>
      <dgm:spPr/>
      <dgm:t>
        <a:bodyPr/>
        <a:lstStyle/>
        <a:p>
          <a:pPr algn="ctr"/>
          <a:endParaRPr lang="en-US" sz="1800">
            <a:latin typeface="+mn-lt"/>
          </a:endParaRPr>
        </a:p>
      </dgm:t>
    </dgm:pt>
    <dgm:pt modelId="{914BB93C-EA8A-4B5B-8F06-30DA7C7F4B7B}" type="sibTrans" cxnId="{5EDA943F-300F-408A-A52E-3D5140FD5C22}">
      <dgm:prSet/>
      <dgm:spPr/>
      <dgm:t>
        <a:bodyPr/>
        <a:lstStyle/>
        <a:p>
          <a:pPr algn="ctr"/>
          <a:endParaRPr lang="en-US" sz="1800">
            <a:latin typeface="+mn-lt"/>
          </a:endParaRPr>
        </a:p>
      </dgm:t>
    </dgm:pt>
    <dgm:pt modelId="{D2FE027B-4161-41E1-B4D4-02AECB2E3FA0}">
      <dgm:prSet phldrT="[Text]" phldr="0" custT="1"/>
      <dgm:spPr/>
      <dgm:t>
        <a:bodyPr/>
        <a:lstStyle/>
        <a:p>
          <a:pPr>
            <a:defRPr b="1"/>
          </a:pPr>
          <a:r>
            <a:rPr lang="en-US" sz="1800" dirty="0">
              <a:solidFill>
                <a:schemeClr val="bg1"/>
              </a:solidFill>
              <a:latin typeface="+mn-lt"/>
            </a:rPr>
            <a:t>Q2</a:t>
          </a:r>
        </a:p>
      </dgm:t>
    </dgm:pt>
    <dgm:pt modelId="{88680CFE-3CE0-4842-B3D3-716D3B671238}" type="parTrans" cxnId="{4F4F82A2-02F1-492B-96C1-46C070BEFCE3}">
      <dgm:prSet/>
      <dgm:spPr/>
      <dgm:t>
        <a:bodyPr/>
        <a:lstStyle/>
        <a:p>
          <a:pPr algn="ctr"/>
          <a:endParaRPr lang="en-US" sz="1800">
            <a:latin typeface="+mn-lt"/>
          </a:endParaRPr>
        </a:p>
      </dgm:t>
    </dgm:pt>
    <dgm:pt modelId="{4D59E06B-629C-40B5-96D3-423B7A56C945}" type="sibTrans" cxnId="{4F4F82A2-02F1-492B-96C1-46C070BEFCE3}">
      <dgm:prSet/>
      <dgm:spPr/>
      <dgm:t>
        <a:bodyPr/>
        <a:lstStyle/>
        <a:p>
          <a:pPr algn="ctr"/>
          <a:endParaRPr lang="en-US" sz="1800">
            <a:latin typeface="+mn-lt"/>
          </a:endParaRPr>
        </a:p>
      </dgm:t>
    </dgm:pt>
    <dgm:pt modelId="{2BE415B7-7185-4956-8487-237B40BC0EE5}">
      <dgm:prSet phldrT="[Text]" phldr="0" custT="1"/>
      <dgm:spPr/>
      <dgm:t>
        <a:bodyPr/>
        <a:lstStyle/>
        <a:p>
          <a:pPr algn="ctr"/>
          <a:r>
            <a:rPr lang="en-US" sz="1800" b="1" dirty="0">
              <a:latin typeface="+mn-lt"/>
            </a:rPr>
            <a:t>Product launch</a:t>
          </a:r>
        </a:p>
      </dgm:t>
    </dgm:pt>
    <dgm:pt modelId="{A38E847E-0D1D-4F40-9A71-4D5999ADE08B}" type="parTrans" cxnId="{CB32A309-9CA9-4554-941D-519A91A9E733}">
      <dgm:prSet/>
      <dgm:spPr/>
      <dgm:t>
        <a:bodyPr/>
        <a:lstStyle/>
        <a:p>
          <a:pPr algn="ctr"/>
          <a:endParaRPr lang="en-US" sz="1800">
            <a:latin typeface="+mn-lt"/>
          </a:endParaRPr>
        </a:p>
      </dgm:t>
    </dgm:pt>
    <dgm:pt modelId="{F0D1C61C-E3F2-49BA-A2D8-C04A81308E5D}" type="sibTrans" cxnId="{CB32A309-9CA9-4554-941D-519A91A9E733}">
      <dgm:prSet/>
      <dgm:spPr/>
      <dgm:t>
        <a:bodyPr/>
        <a:lstStyle/>
        <a:p>
          <a:pPr algn="ctr"/>
          <a:endParaRPr lang="en-US" sz="1800">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custScaleX="91077"/>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1">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custScaleX="91077"/>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1">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custScaleX="91077"/>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1">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custScaleX="91077"/>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1">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2423319"/>
          <a:ext cx="5861050" cy="0"/>
        </a:xfrm>
        <a:prstGeom prst="line">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30013" y="2602644"/>
          <a:ext cx="1881259" cy="547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dirty="0">
              <a:solidFill>
                <a:schemeClr val="bg1"/>
              </a:solidFill>
              <a:latin typeface="+mn-lt"/>
            </a:rPr>
            <a:t>Q3</a:t>
          </a:r>
        </a:p>
      </dsp:txBody>
      <dsp:txXfrm>
        <a:off x="130013" y="2602644"/>
        <a:ext cx="1881259" cy="547670"/>
      </dsp:txXfrm>
    </dsp:sp>
    <dsp:sp modelId="{BA29120C-7C6B-4F62-9079-4AD528BC0744}">
      <dsp:nvSpPr>
        <dsp:cNvPr id="0" name=""/>
        <dsp:cNvSpPr/>
      </dsp:nvSpPr>
      <dsp:spPr>
        <a:xfrm>
          <a:off x="1745" y="572812"/>
          <a:ext cx="1947039" cy="92964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mn-lt"/>
            </a:rPr>
            <a:t>Market research</a:t>
          </a:r>
        </a:p>
      </dsp:txBody>
      <dsp:txXfrm>
        <a:off x="47127" y="618194"/>
        <a:ext cx="1856275" cy="838881"/>
      </dsp:txXfrm>
    </dsp:sp>
    <dsp:sp modelId="{A95DB80B-444A-4D69-B205-3A801BB8524A}">
      <dsp:nvSpPr>
        <dsp:cNvPr id="0" name=""/>
        <dsp:cNvSpPr/>
      </dsp:nvSpPr>
      <dsp:spPr>
        <a:xfrm>
          <a:off x="1070643" y="1502457"/>
          <a:ext cx="0" cy="920861"/>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369934" y="1696323"/>
          <a:ext cx="1881259" cy="547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dirty="0">
              <a:solidFill>
                <a:schemeClr val="bg1"/>
              </a:solidFill>
              <a:latin typeface="+mn-lt"/>
            </a:rPr>
            <a:t>Q4</a:t>
          </a:r>
        </a:p>
      </dsp:txBody>
      <dsp:txXfrm>
        <a:off x="1369934" y="1696323"/>
        <a:ext cx="1881259" cy="547670"/>
      </dsp:txXfrm>
    </dsp:sp>
    <dsp:sp modelId="{FA19A0AA-8B0B-4AA8-A80D-08CFFDD3F112}">
      <dsp:nvSpPr>
        <dsp:cNvPr id="0" name=""/>
        <dsp:cNvSpPr/>
      </dsp:nvSpPr>
      <dsp:spPr>
        <a:xfrm>
          <a:off x="1034293" y="2386969"/>
          <a:ext cx="72699" cy="7269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241666" y="3344180"/>
          <a:ext cx="1947039" cy="92964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mn-lt"/>
            </a:rPr>
            <a:t>Product development</a:t>
          </a:r>
        </a:p>
      </dsp:txBody>
      <dsp:txXfrm>
        <a:off x="1287048" y="3389562"/>
        <a:ext cx="1856275" cy="838881"/>
      </dsp:txXfrm>
    </dsp:sp>
    <dsp:sp modelId="{DBD74D6B-057A-432C-9067-BF618C19EB2A}">
      <dsp:nvSpPr>
        <dsp:cNvPr id="0" name=""/>
        <dsp:cNvSpPr/>
      </dsp:nvSpPr>
      <dsp:spPr>
        <a:xfrm>
          <a:off x="2310564" y="2423318"/>
          <a:ext cx="0" cy="920861"/>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2609855" y="2602644"/>
          <a:ext cx="1881259" cy="547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00100">
            <a:lnSpc>
              <a:spcPct val="90000"/>
            </a:lnSpc>
            <a:spcBef>
              <a:spcPct val="0"/>
            </a:spcBef>
            <a:spcAft>
              <a:spcPct val="35000"/>
            </a:spcAft>
            <a:buNone/>
            <a:defRPr b="1"/>
          </a:pPr>
          <a:r>
            <a:rPr lang="en-US" sz="1800" kern="1200" dirty="0">
              <a:solidFill>
                <a:schemeClr val="bg1"/>
              </a:solidFill>
              <a:latin typeface="+mn-lt"/>
            </a:rPr>
            <a:t>Q1</a:t>
          </a:r>
        </a:p>
      </dsp:txBody>
      <dsp:txXfrm>
        <a:off x="2609855" y="2602644"/>
        <a:ext cx="1881259" cy="547670"/>
      </dsp:txXfrm>
    </dsp:sp>
    <dsp:sp modelId="{0F979253-FD39-4920-BFCA-78C564B167EA}">
      <dsp:nvSpPr>
        <dsp:cNvPr id="0" name=""/>
        <dsp:cNvSpPr/>
      </dsp:nvSpPr>
      <dsp:spPr>
        <a:xfrm>
          <a:off x="2274214" y="2386969"/>
          <a:ext cx="72699" cy="7269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2481588" y="572812"/>
          <a:ext cx="1947039" cy="929645"/>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mn-lt"/>
            </a:rPr>
            <a:t> User </a:t>
          </a:r>
          <a:br>
            <a:rPr lang="en-US" sz="1800" b="1" kern="1200" dirty="0">
              <a:latin typeface="+mn-lt"/>
            </a:rPr>
          </a:br>
          <a:r>
            <a:rPr lang="en-US" sz="1800" b="1" kern="1200" dirty="0">
              <a:latin typeface="+mn-lt"/>
            </a:rPr>
            <a:t>testing</a:t>
          </a:r>
        </a:p>
      </dsp:txBody>
      <dsp:txXfrm>
        <a:off x="2526970" y="618194"/>
        <a:ext cx="1856275" cy="838881"/>
      </dsp:txXfrm>
    </dsp:sp>
    <dsp:sp modelId="{DCAE8A46-752C-4E82-84CE-E790E1F2918E}">
      <dsp:nvSpPr>
        <dsp:cNvPr id="0" name=""/>
        <dsp:cNvSpPr/>
      </dsp:nvSpPr>
      <dsp:spPr>
        <a:xfrm>
          <a:off x="3550485" y="1502457"/>
          <a:ext cx="0" cy="920861"/>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3849776" y="1696323"/>
          <a:ext cx="1881259" cy="547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00100">
            <a:lnSpc>
              <a:spcPct val="90000"/>
            </a:lnSpc>
            <a:spcBef>
              <a:spcPct val="0"/>
            </a:spcBef>
            <a:spcAft>
              <a:spcPct val="35000"/>
            </a:spcAft>
            <a:buNone/>
            <a:defRPr b="1"/>
          </a:pPr>
          <a:r>
            <a:rPr lang="en-US" sz="1800" kern="1200" dirty="0">
              <a:solidFill>
                <a:schemeClr val="bg1"/>
              </a:solidFill>
              <a:latin typeface="+mn-lt"/>
            </a:rPr>
            <a:t>Q2</a:t>
          </a:r>
        </a:p>
      </dsp:txBody>
      <dsp:txXfrm>
        <a:off x="3849776" y="1696323"/>
        <a:ext cx="1881259" cy="547670"/>
      </dsp:txXfrm>
    </dsp:sp>
    <dsp:sp modelId="{B6459BF8-D2C3-4018-9C28-98667DC203F4}">
      <dsp:nvSpPr>
        <dsp:cNvPr id="0" name=""/>
        <dsp:cNvSpPr/>
      </dsp:nvSpPr>
      <dsp:spPr>
        <a:xfrm>
          <a:off x="3514135" y="2386969"/>
          <a:ext cx="72699" cy="7269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3816886" y="3344180"/>
          <a:ext cx="1947039" cy="826351"/>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b="1" kern="1200" dirty="0">
              <a:latin typeface="+mn-lt"/>
            </a:rPr>
            <a:t>Product launch</a:t>
          </a:r>
        </a:p>
      </dsp:txBody>
      <dsp:txXfrm>
        <a:off x="3857225" y="3384519"/>
        <a:ext cx="1866361" cy="745673"/>
      </dsp:txXfrm>
    </dsp:sp>
    <dsp:sp modelId="{086FB9B1-82B2-4197-8B33-6E7FF94F8D2E}">
      <dsp:nvSpPr>
        <dsp:cNvPr id="0" name=""/>
        <dsp:cNvSpPr/>
      </dsp:nvSpPr>
      <dsp:spPr>
        <a:xfrm>
          <a:off x="4790406" y="2423318"/>
          <a:ext cx="0" cy="920861"/>
        </a:xfrm>
        <a:prstGeom prst="line">
          <a:avLst/>
        </a:prstGeom>
        <a:noFill/>
        <a:ln w="635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4754056" y="2386969"/>
          <a:ext cx="72699" cy="72699"/>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D397ADA-28FC-D95C-9949-C2600B76E89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46638BB-B5C2-68A8-E3FA-52921DD0027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07502F-DB6E-469A-9C44-FB8EDEF15CAD}" type="datetimeFigureOut">
              <a:rPr lang="en-US" smtClean="0"/>
              <a:t>2/16/2025</a:t>
            </a:fld>
            <a:endParaRPr lang="en-US" dirty="0"/>
          </a:p>
        </p:txBody>
      </p:sp>
      <p:sp>
        <p:nvSpPr>
          <p:cNvPr id="4" name="Footer Placeholder 3">
            <a:extLst>
              <a:ext uri="{FF2B5EF4-FFF2-40B4-BE49-F238E27FC236}">
                <a16:creationId xmlns:a16="http://schemas.microsoft.com/office/drawing/2014/main" id="{ADD222EB-9CD6-7377-B538-2102EE87F35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C9DFD59-EA45-6CD0-571D-72EF11B864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A6A3EC-C558-4879-9E77-732F9A1F519B}" type="slidenum">
              <a:rPr lang="en-US" smtClean="0"/>
              <a:t>‹nº›</a:t>
            </a:fld>
            <a:endParaRPr lang="en-US" dirty="0"/>
          </a:p>
        </p:txBody>
      </p:sp>
    </p:spTree>
    <p:extLst>
      <p:ext uri="{BB962C8B-B14F-4D97-AF65-F5344CB8AC3E}">
        <p14:creationId xmlns:p14="http://schemas.microsoft.com/office/powerpoint/2010/main" val="37041728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2.jpg>
</file>

<file path=ppt/media/image3.png>
</file>

<file path=ppt/media/image4.png>
</file>

<file path=ppt/media/image5.pn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817FE1-3397-4E25-A0AD-CD1F478AA284}" type="datetimeFigureOut">
              <a:rPr lang="en-US" smtClean="0"/>
              <a:t>2/16/2025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03C4B0-A82C-497E-A667-41FFA619A478}" type="slidenum">
              <a:rPr lang="en-US" smtClean="0"/>
              <a:t>‹nº›</a:t>
            </a:fld>
            <a:endParaRPr lang="en-US" dirty="0"/>
          </a:p>
        </p:txBody>
      </p:sp>
    </p:spTree>
    <p:extLst>
      <p:ext uri="{BB962C8B-B14F-4D97-AF65-F5344CB8AC3E}">
        <p14:creationId xmlns:p14="http://schemas.microsoft.com/office/powerpoint/2010/main" val="764574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03C4B0-A82C-497E-A667-41FFA619A478}" type="slidenum">
              <a:rPr lang="en-US" smtClean="0"/>
              <a:t>4</a:t>
            </a:fld>
            <a:endParaRPr lang="en-US" dirty="0"/>
          </a:p>
        </p:txBody>
      </p:sp>
    </p:spTree>
    <p:extLst>
      <p:ext uri="{BB962C8B-B14F-4D97-AF65-F5344CB8AC3E}">
        <p14:creationId xmlns:p14="http://schemas.microsoft.com/office/powerpoint/2010/main" val="4101896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03C4B0-A82C-497E-A667-41FFA619A478}" type="slidenum">
              <a:rPr lang="en-US" smtClean="0"/>
              <a:t>11</a:t>
            </a:fld>
            <a:endParaRPr lang="en-US" dirty="0"/>
          </a:p>
        </p:txBody>
      </p:sp>
    </p:spTree>
    <p:extLst>
      <p:ext uri="{BB962C8B-B14F-4D97-AF65-F5344CB8AC3E}">
        <p14:creationId xmlns:p14="http://schemas.microsoft.com/office/powerpoint/2010/main" val="1959614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E2DDD5-B179-8D33-E206-E8EC18C6525D}"/>
              </a:ext>
            </a:extLst>
          </p:cNvPr>
          <p:cNvSpPr>
            <a:spLocks noGrp="1"/>
          </p:cNvSpPr>
          <p:nvPr>
            <p:ph type="ctrTitle"/>
          </p:nvPr>
        </p:nvSpPr>
        <p:spPr>
          <a:xfrm>
            <a:off x="822960" y="822960"/>
            <a:ext cx="6840110" cy="4663440"/>
          </a:xfrm>
          <a:prstGeom prst="rect">
            <a:avLst/>
          </a:prstGeom>
        </p:spPr>
        <p:txBody>
          <a:bodyPr anchor="ctr">
            <a:noAutofit/>
          </a:bodyPr>
          <a:lstStyle>
            <a:lvl1pPr algn="l">
              <a:lnSpc>
                <a:spcPct val="100000"/>
              </a:lnSpc>
              <a:defRPr sz="6000" b="1" i="0" cap="all" baseline="0">
                <a:solidFill>
                  <a:schemeClr val="tx2"/>
                </a:solidFill>
                <a:latin typeface="+mj-lt"/>
              </a:defRPr>
            </a:lvl1pPr>
          </a:lstStyle>
          <a:p>
            <a:endParaRPr lang="en-US" noProof="0" dirty="0"/>
          </a:p>
        </p:txBody>
      </p:sp>
      <p:sp>
        <p:nvSpPr>
          <p:cNvPr id="3" name="Subtitle 2">
            <a:extLst>
              <a:ext uri="{FF2B5EF4-FFF2-40B4-BE49-F238E27FC236}">
                <a16:creationId xmlns:a16="http://schemas.microsoft.com/office/drawing/2014/main" id="{4B219809-9823-E5C1-322B-DCDB7769D492}"/>
              </a:ext>
            </a:extLst>
          </p:cNvPr>
          <p:cNvSpPr>
            <a:spLocks noGrp="1"/>
          </p:cNvSpPr>
          <p:nvPr>
            <p:ph type="subTitle" idx="1"/>
          </p:nvPr>
        </p:nvSpPr>
        <p:spPr>
          <a:xfrm>
            <a:off x="822960" y="5559552"/>
            <a:ext cx="6840110" cy="475938"/>
          </a:xfrm>
        </p:spPr>
        <p:txBody>
          <a:bodyPr/>
          <a:lstStyle>
            <a:lvl1pPr marL="0" indent="0" algn="l">
              <a:buNone/>
              <a:defRPr sz="2400">
                <a:solidFill>
                  <a:schemeClr val="tx2"/>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dirty="0"/>
              <a:t>Click to edit Master subtitle style</a:t>
            </a:r>
          </a:p>
        </p:txBody>
      </p:sp>
      <p:sp>
        <p:nvSpPr>
          <p:cNvPr id="17" name="Picture Placeholder 16">
            <a:extLst>
              <a:ext uri="{FF2B5EF4-FFF2-40B4-BE49-F238E27FC236}">
                <a16:creationId xmlns:a16="http://schemas.microsoft.com/office/drawing/2014/main" id="{4109FC96-A524-9411-F587-93938397D054}"/>
              </a:ext>
            </a:extLst>
          </p:cNvPr>
          <p:cNvSpPr>
            <a:spLocks noGrp="1"/>
          </p:cNvSpPr>
          <p:nvPr>
            <p:ph type="pic" sz="quarter" idx="11"/>
          </p:nvPr>
        </p:nvSpPr>
        <p:spPr>
          <a:xfrm>
            <a:off x="7793736" y="0"/>
            <a:ext cx="4398264" cy="6857999"/>
          </a:xfrm>
          <a:noFill/>
        </p:spPr>
        <p:txBody>
          <a:bodyPr anchor="t"/>
          <a:lstStyle>
            <a:lvl1pPr marL="0" indent="0" algn="ctr">
              <a:buNone/>
              <a:defRPr/>
            </a:lvl1pPr>
          </a:lstStyle>
          <a:p>
            <a:endParaRPr lang="en-US" noProof="0" dirty="0"/>
          </a:p>
        </p:txBody>
      </p:sp>
    </p:spTree>
    <p:extLst>
      <p:ext uri="{BB962C8B-B14F-4D97-AF65-F5344CB8AC3E}">
        <p14:creationId xmlns:p14="http://schemas.microsoft.com/office/powerpoint/2010/main" val="4217870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424160" cy="164592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4" name="Picture Placeholder 3">
            <a:extLst>
              <a:ext uri="{FF2B5EF4-FFF2-40B4-BE49-F238E27FC236}">
                <a16:creationId xmlns:a16="http://schemas.microsoft.com/office/drawing/2014/main" id="{A1BAF3EC-96ED-627A-D8DF-71B5521F8C59}"/>
              </a:ext>
            </a:extLst>
          </p:cNvPr>
          <p:cNvSpPr>
            <a:spLocks noGrp="1"/>
          </p:cNvSpPr>
          <p:nvPr>
            <p:ph type="pic" sz="quarter" idx="12"/>
          </p:nvPr>
        </p:nvSpPr>
        <p:spPr>
          <a:xfrm>
            <a:off x="0" y="0"/>
            <a:ext cx="12192000" cy="658368"/>
          </a:xfrm>
          <a:solidFill>
            <a:schemeClr val="accent1">
              <a:lumMod val="75000"/>
            </a:schemeClr>
          </a:solidFill>
        </p:spPr>
        <p:txBody>
          <a:bodyPr/>
          <a:lstStyle>
            <a:lvl1pPr marL="0" indent="0" algn="ctr">
              <a:buNone/>
              <a:defRPr/>
            </a:lvl1pPr>
          </a:lstStyle>
          <a:p>
            <a:endParaRPr lang="en-US" dirty="0"/>
          </a:p>
        </p:txBody>
      </p:sp>
      <p:sp>
        <p:nvSpPr>
          <p:cNvPr id="3" name="Content Placeholder 2">
            <a:extLst>
              <a:ext uri="{FF2B5EF4-FFF2-40B4-BE49-F238E27FC236}">
                <a16:creationId xmlns:a16="http://schemas.microsoft.com/office/drawing/2014/main" id="{B1119AD1-1029-1DE8-E36D-41EF92EDBFC2}"/>
              </a:ext>
            </a:extLst>
          </p:cNvPr>
          <p:cNvSpPr>
            <a:spLocks noGrp="1"/>
          </p:cNvSpPr>
          <p:nvPr>
            <p:ph idx="1"/>
          </p:nvPr>
        </p:nvSpPr>
        <p:spPr>
          <a:xfrm>
            <a:off x="914400" y="3529584"/>
            <a:ext cx="10360152" cy="2231136"/>
          </a:xfrm>
        </p:spPr>
        <p:txBody>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5C83E49A-BDF1-7E34-30FE-A4A45160F7AB}"/>
              </a:ext>
            </a:extLst>
          </p:cNvPr>
          <p:cNvSpPr>
            <a:spLocks noGrp="1"/>
          </p:cNvSpPr>
          <p:nvPr>
            <p:ph type="ftr" sz="quarter" idx="13"/>
          </p:nvPr>
        </p:nvSpPr>
        <p:spPr>
          <a:xfrm>
            <a:off x="173736"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6" name="Slide Number Placeholder 5">
            <a:extLst>
              <a:ext uri="{FF2B5EF4-FFF2-40B4-BE49-F238E27FC236}">
                <a16:creationId xmlns:a16="http://schemas.microsoft.com/office/drawing/2014/main" id="{CE10355B-1B69-AD49-6AB0-3D194609B2F5}"/>
              </a:ext>
            </a:extLst>
          </p:cNvPr>
          <p:cNvSpPr>
            <a:spLocks noGrp="1"/>
          </p:cNvSpPr>
          <p:nvPr>
            <p:ph type="sldNum" sz="quarter" idx="14"/>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19093479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4567E9-2483-C330-76B4-52F75C9504A9}"/>
              </a:ext>
            </a:extLst>
          </p:cNvPr>
          <p:cNvSpPr>
            <a:spLocks noGrp="1"/>
          </p:cNvSpPr>
          <p:nvPr>
            <p:ph type="title" hasCustomPrompt="1"/>
          </p:nvPr>
        </p:nvSpPr>
        <p:spPr>
          <a:xfrm>
            <a:off x="4370832" y="822960"/>
            <a:ext cx="7040880" cy="5212080"/>
          </a:xfrm>
          <a:prstGeom prst="rect">
            <a:avLst/>
          </a:prstGeom>
        </p:spPr>
        <p:txBody>
          <a:bodyPr anchor="ctr">
            <a:normAutofit/>
          </a:bodyPr>
          <a:lstStyle>
            <a:lvl1pPr>
              <a:defRPr sz="6000" b="1" cap="all" baseline="0">
                <a:solidFill>
                  <a:schemeClr val="tx2"/>
                </a:solidFill>
                <a:latin typeface="+mj-lt"/>
              </a:defRPr>
            </a:lvl1pPr>
          </a:lstStyle>
          <a:p>
            <a:r>
              <a:rPr lang="en-US" dirty="0"/>
              <a:t>click to edit master title style</a:t>
            </a:r>
          </a:p>
        </p:txBody>
      </p:sp>
      <p:sp>
        <p:nvSpPr>
          <p:cNvPr id="9" name="Picture Placeholder 8">
            <a:extLst>
              <a:ext uri="{FF2B5EF4-FFF2-40B4-BE49-F238E27FC236}">
                <a16:creationId xmlns:a16="http://schemas.microsoft.com/office/drawing/2014/main" id="{37A5DB37-3750-510E-8CAA-D76AFD5CC5D8}"/>
              </a:ext>
            </a:extLst>
          </p:cNvPr>
          <p:cNvSpPr>
            <a:spLocks noGrp="1"/>
          </p:cNvSpPr>
          <p:nvPr>
            <p:ph type="pic" sz="quarter" idx="10"/>
          </p:nvPr>
        </p:nvSpPr>
        <p:spPr>
          <a:xfrm>
            <a:off x="0" y="0"/>
            <a:ext cx="4133088" cy="6858000"/>
          </a:xfrm>
          <a:no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8043759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accent5">
            <a:lumMod val="50000"/>
          </a:scheme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515600" cy="164592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4" name="Picture Placeholder 3">
            <a:extLst>
              <a:ext uri="{FF2B5EF4-FFF2-40B4-BE49-F238E27FC236}">
                <a16:creationId xmlns:a16="http://schemas.microsoft.com/office/drawing/2014/main" id="{A1BAF3EC-96ED-627A-D8DF-71B5521F8C59}"/>
              </a:ext>
            </a:extLst>
          </p:cNvPr>
          <p:cNvSpPr>
            <a:spLocks noGrp="1"/>
          </p:cNvSpPr>
          <p:nvPr>
            <p:ph type="pic" sz="quarter" idx="12"/>
          </p:nvPr>
        </p:nvSpPr>
        <p:spPr>
          <a:xfrm>
            <a:off x="0" y="-23150"/>
            <a:ext cx="12192000" cy="850392"/>
          </a:xfrm>
          <a:solidFill>
            <a:schemeClr val="accent1">
              <a:lumMod val="75000"/>
            </a:schemeClr>
          </a:solidFill>
        </p:spPr>
        <p:txBody>
          <a:bodyPr/>
          <a:lstStyle>
            <a:lvl1pPr marL="0" indent="0" algn="l">
              <a:buNone/>
              <a:defRPr sz="2000">
                <a:solidFill>
                  <a:schemeClr val="bg1"/>
                </a:solidFill>
              </a:defRPr>
            </a:lvl1pPr>
          </a:lstStyle>
          <a:p>
            <a:endParaRPr lang="en-US" dirty="0"/>
          </a:p>
        </p:txBody>
      </p:sp>
      <p:sp>
        <p:nvSpPr>
          <p:cNvPr id="19" name="Content Placeholder 2">
            <a:extLst>
              <a:ext uri="{FF2B5EF4-FFF2-40B4-BE49-F238E27FC236}">
                <a16:creationId xmlns:a16="http://schemas.microsoft.com/office/drawing/2014/main" id="{EDED7F42-DE45-0982-D0EE-36467303760D}"/>
              </a:ext>
            </a:extLst>
          </p:cNvPr>
          <p:cNvSpPr>
            <a:spLocks noGrp="1"/>
          </p:cNvSpPr>
          <p:nvPr>
            <p:ph idx="1"/>
          </p:nvPr>
        </p:nvSpPr>
        <p:spPr>
          <a:xfrm>
            <a:off x="822960" y="3529584"/>
            <a:ext cx="7114032" cy="2103120"/>
          </a:xfrm>
        </p:spPr>
        <p:txBody>
          <a:bodyPr/>
          <a:lstStyle>
            <a:lvl1pPr marL="342900" indent="-342900">
              <a:buFont typeface="+mj-lt"/>
              <a:buAutoNum type="arabicPeriod"/>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5">
            <a:extLst>
              <a:ext uri="{FF2B5EF4-FFF2-40B4-BE49-F238E27FC236}">
                <a16:creationId xmlns:a16="http://schemas.microsoft.com/office/drawing/2014/main" id="{6B366AA0-2DAB-8B01-E9CA-4EFD01184AB1}"/>
              </a:ext>
            </a:extLst>
          </p:cNvPr>
          <p:cNvSpPr>
            <a:spLocks noGrp="1"/>
          </p:cNvSpPr>
          <p:nvPr>
            <p:ph sz="quarter" idx="14"/>
          </p:nvPr>
        </p:nvSpPr>
        <p:spPr>
          <a:xfrm>
            <a:off x="8321040" y="3529584"/>
            <a:ext cx="3017520" cy="2103120"/>
          </a:xfrm>
        </p:spPr>
        <p:txBody>
          <a:bodyPr/>
          <a:lstStyle>
            <a:lvl1pPr marL="0" indent="0" algn="ctr">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EC3AD13A-778C-0B94-E890-F60B86ABB584}"/>
              </a:ext>
            </a:extLst>
          </p:cNvPr>
          <p:cNvSpPr>
            <a:spLocks noGrp="1"/>
          </p:cNvSpPr>
          <p:nvPr>
            <p:ph type="ftr" sz="quarter" idx="29"/>
          </p:nvPr>
        </p:nvSpPr>
        <p:spPr>
          <a:xfrm>
            <a:off x="173736" y="6254496"/>
            <a:ext cx="4114800" cy="365125"/>
          </a:xfrm>
          <a:prstGeom prst="rect">
            <a:avLst/>
          </a:prstGeom>
        </p:spPr>
        <p:txBody>
          <a:bodyPr/>
          <a:lstStyle>
            <a:lvl1pPr>
              <a:defRPr>
                <a:solidFill>
                  <a:schemeClr val="bg1"/>
                </a:solidFill>
              </a:defRPr>
            </a:lvl1pPr>
          </a:lstStyle>
          <a:p>
            <a:endParaRPr lang="en-US" dirty="0"/>
          </a:p>
        </p:txBody>
      </p:sp>
      <p:sp>
        <p:nvSpPr>
          <p:cNvPr id="3" name="Slide Number Placeholder 2">
            <a:extLst>
              <a:ext uri="{FF2B5EF4-FFF2-40B4-BE49-F238E27FC236}">
                <a16:creationId xmlns:a16="http://schemas.microsoft.com/office/drawing/2014/main" id="{2434822A-F2F6-6134-01C8-6CB9A884CDD6}"/>
              </a:ext>
            </a:extLst>
          </p:cNvPr>
          <p:cNvSpPr>
            <a:spLocks noGrp="1"/>
          </p:cNvSpPr>
          <p:nvPr>
            <p:ph type="sldNum" sz="quarter" idx="30"/>
          </p:nvPr>
        </p:nvSpPr>
        <p:spPr/>
        <p:txBody>
          <a:bodyPr/>
          <a:lstStyle>
            <a:lvl1pPr>
              <a:defRPr>
                <a:solidFill>
                  <a:schemeClr val="bg1"/>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29447106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accent4"/>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822960"/>
            <a:ext cx="6126480" cy="192024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B1119AD1-1029-1DE8-E36D-41EF92EDBFC2}"/>
              </a:ext>
            </a:extLst>
          </p:cNvPr>
          <p:cNvSpPr>
            <a:spLocks noGrp="1"/>
          </p:cNvSpPr>
          <p:nvPr>
            <p:ph idx="1"/>
          </p:nvPr>
        </p:nvSpPr>
        <p:spPr>
          <a:xfrm>
            <a:off x="7242048" y="822960"/>
            <a:ext cx="4069080" cy="1901952"/>
          </a:xfrm>
        </p:spPr>
        <p:txBody>
          <a:bodyPr/>
          <a:lstStyle>
            <a:lvl1pPr marL="0" indent="0">
              <a:lnSpc>
                <a:spcPct val="150000"/>
              </a:lnSpc>
              <a:spcBef>
                <a:spcPts val="0"/>
              </a:spcBef>
              <a:spcAft>
                <a:spcPts val="600"/>
              </a:spcAft>
              <a:buNone/>
              <a:defRPr sz="1800">
                <a:solidFill>
                  <a:schemeClr val="bg1"/>
                </a:solidFill>
              </a:defRPr>
            </a:lvl1pPr>
            <a:lvl2pPr marL="283464">
              <a:defRPr sz="1600">
                <a:solidFill>
                  <a:schemeClr val="bg1"/>
                </a:solidFill>
              </a:defRPr>
            </a:lvl2pPr>
            <a:lvl3pPr marL="566928">
              <a:defRPr sz="1400">
                <a:solidFill>
                  <a:schemeClr val="bg1"/>
                </a:solidFill>
              </a:defRPr>
            </a:lvl3pPr>
            <a:lvl4pPr marL="859536">
              <a:defRPr sz="1200">
                <a:solidFill>
                  <a:schemeClr val="bg1"/>
                </a:solidFill>
              </a:defRPr>
            </a:lvl4pPr>
            <a:lvl5pPr marL="1152144">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8">
            <a:extLst>
              <a:ext uri="{FF2B5EF4-FFF2-40B4-BE49-F238E27FC236}">
                <a16:creationId xmlns:a16="http://schemas.microsoft.com/office/drawing/2014/main" id="{CFC01E54-865D-1B08-43CC-2D0128CECDAE}"/>
              </a:ext>
            </a:extLst>
          </p:cNvPr>
          <p:cNvSpPr>
            <a:spLocks noGrp="1"/>
          </p:cNvSpPr>
          <p:nvPr>
            <p:ph type="pic" sz="quarter" idx="10"/>
          </p:nvPr>
        </p:nvSpPr>
        <p:spPr>
          <a:xfrm>
            <a:off x="0" y="3557016"/>
            <a:ext cx="12192000" cy="3300984"/>
          </a:xfrm>
          <a:solidFill>
            <a:schemeClr val="accent4">
              <a:lumMod val="75000"/>
            </a:schemeClr>
          </a:solidFill>
        </p:spPr>
        <p:txBody>
          <a:bodyPr anchor="ctr"/>
          <a:lstStyle>
            <a:lvl1pPr marL="0" indent="0" algn="ctr">
              <a:buNone/>
              <a:defRPr>
                <a:solidFill>
                  <a:schemeClr val="bg1"/>
                </a:solidFill>
              </a:defRPr>
            </a:lvl1pPr>
          </a:lstStyle>
          <a:p>
            <a:endParaRPr lang="en-US" dirty="0"/>
          </a:p>
        </p:txBody>
      </p:sp>
      <p:sp>
        <p:nvSpPr>
          <p:cNvPr id="2" name="Footer Placeholder 1">
            <a:extLst>
              <a:ext uri="{FF2B5EF4-FFF2-40B4-BE49-F238E27FC236}">
                <a16:creationId xmlns:a16="http://schemas.microsoft.com/office/drawing/2014/main" id="{72422ED3-8684-C41B-4675-BBDC2C8E5B5B}"/>
              </a:ext>
            </a:extLst>
          </p:cNvPr>
          <p:cNvSpPr>
            <a:spLocks noGrp="1"/>
          </p:cNvSpPr>
          <p:nvPr>
            <p:ph type="ftr" sz="quarter" idx="13"/>
          </p:nvPr>
        </p:nvSpPr>
        <p:spPr>
          <a:xfrm>
            <a:off x="173736"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9" name="Slide Number Placeholder 8">
            <a:extLst>
              <a:ext uri="{FF2B5EF4-FFF2-40B4-BE49-F238E27FC236}">
                <a16:creationId xmlns:a16="http://schemas.microsoft.com/office/drawing/2014/main" id="{F9CE6B05-7A34-DD4C-91AD-29F26B6F9CF5}"/>
              </a:ext>
            </a:extLst>
          </p:cNvPr>
          <p:cNvSpPr>
            <a:spLocks noGrp="1"/>
          </p:cNvSpPr>
          <p:nvPr>
            <p:ph type="sldNum" sz="quarter" idx="14"/>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21262362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4567E9-2483-C330-76B4-52F75C9504A9}"/>
              </a:ext>
            </a:extLst>
          </p:cNvPr>
          <p:cNvSpPr>
            <a:spLocks noGrp="1"/>
          </p:cNvSpPr>
          <p:nvPr>
            <p:ph type="title" hasCustomPrompt="1"/>
          </p:nvPr>
        </p:nvSpPr>
        <p:spPr>
          <a:xfrm>
            <a:off x="822960" y="822960"/>
            <a:ext cx="4389120" cy="192024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9" name="Content Placeholder 5">
            <a:extLst>
              <a:ext uri="{FF2B5EF4-FFF2-40B4-BE49-F238E27FC236}">
                <a16:creationId xmlns:a16="http://schemas.microsoft.com/office/drawing/2014/main" id="{380C9AC2-080F-B7EB-E5D9-98A11923C160}"/>
              </a:ext>
            </a:extLst>
          </p:cNvPr>
          <p:cNvSpPr>
            <a:spLocks noGrp="1"/>
          </p:cNvSpPr>
          <p:nvPr>
            <p:ph sz="quarter" idx="14"/>
          </p:nvPr>
        </p:nvSpPr>
        <p:spPr>
          <a:xfrm>
            <a:off x="822960" y="3529584"/>
            <a:ext cx="4389120" cy="2350008"/>
          </a:xfrm>
        </p:spPr>
        <p:txBody>
          <a:bodyPr/>
          <a:lstStyle>
            <a:lvl1pPr marL="285750" indent="-285750">
              <a:lnSpc>
                <a:spcPts val="2500"/>
              </a:lnSpc>
              <a:spcBef>
                <a:spcPts val="0"/>
              </a:spcBef>
              <a:spcAft>
                <a:spcPts val="1000"/>
              </a:spcAft>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Picture Placeholder 16">
            <a:extLst>
              <a:ext uri="{FF2B5EF4-FFF2-40B4-BE49-F238E27FC236}">
                <a16:creationId xmlns:a16="http://schemas.microsoft.com/office/drawing/2014/main" id="{A6C9DAC2-F86A-0D7B-2EA8-DAE9CF8E03B5}"/>
              </a:ext>
            </a:extLst>
          </p:cNvPr>
          <p:cNvSpPr>
            <a:spLocks noGrp="1"/>
          </p:cNvSpPr>
          <p:nvPr>
            <p:ph type="pic" sz="quarter" idx="13"/>
          </p:nvPr>
        </p:nvSpPr>
        <p:spPr>
          <a:xfrm>
            <a:off x="5690616" y="0"/>
            <a:ext cx="6501384" cy="6857999"/>
          </a:xfrm>
          <a:noFill/>
        </p:spPr>
        <p:txBody>
          <a:bodyPr anchor="t"/>
          <a:lstStyle>
            <a:lvl1pPr marL="0" indent="0" algn="ctr">
              <a:buNone/>
              <a:defRPr>
                <a:solidFill>
                  <a:schemeClr val="bg1"/>
                </a:solidFill>
              </a:defRPr>
            </a:lvl1pPr>
          </a:lstStyle>
          <a:p>
            <a:endParaRPr lang="en-US" noProof="0" dirty="0"/>
          </a:p>
        </p:txBody>
      </p:sp>
      <p:sp>
        <p:nvSpPr>
          <p:cNvPr id="7" name="Footer Placeholder 6">
            <a:extLst>
              <a:ext uri="{FF2B5EF4-FFF2-40B4-BE49-F238E27FC236}">
                <a16:creationId xmlns:a16="http://schemas.microsoft.com/office/drawing/2014/main" id="{B5DF0DBE-FBE3-E653-13B1-8A27023E2F1E}"/>
              </a:ext>
            </a:extLst>
          </p:cNvPr>
          <p:cNvSpPr>
            <a:spLocks noGrp="1"/>
          </p:cNvSpPr>
          <p:nvPr>
            <p:ph type="ftr" sz="quarter" idx="11"/>
          </p:nvPr>
        </p:nvSpPr>
        <p:spPr>
          <a:xfrm>
            <a:off x="173736"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8" name="Slide Number Placeholder 7">
            <a:extLst>
              <a:ext uri="{FF2B5EF4-FFF2-40B4-BE49-F238E27FC236}">
                <a16:creationId xmlns:a16="http://schemas.microsoft.com/office/drawing/2014/main" id="{4339096C-E86B-C5A9-1F2F-E4FD0552DEF8}"/>
              </a:ext>
            </a:extLst>
          </p:cNvPr>
          <p:cNvSpPr>
            <a:spLocks noGrp="1"/>
          </p:cNvSpPr>
          <p:nvPr>
            <p:ph type="sldNum" sz="quarter" idx="12"/>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3317380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3">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647C7-955C-FC73-3737-298D139F209D}"/>
              </a:ext>
            </a:extLst>
          </p:cNvPr>
          <p:cNvSpPr>
            <a:spLocks noGrp="1"/>
          </p:cNvSpPr>
          <p:nvPr>
            <p:ph type="title"/>
          </p:nvPr>
        </p:nvSpPr>
        <p:spPr>
          <a:xfrm>
            <a:off x="822960" y="822960"/>
            <a:ext cx="4754880" cy="4114800"/>
          </a:xfrm>
          <a:prstGeom prst="rect">
            <a:avLst/>
          </a:prstGeom>
        </p:spPr>
        <p:txBody>
          <a:bodyPr anchor="b">
            <a:noAutofit/>
          </a:bodyPr>
          <a:lstStyle>
            <a:lvl1pPr algn="r">
              <a:lnSpc>
                <a:spcPct val="100000"/>
              </a:lnSpc>
              <a:defRPr sz="5400" b="1">
                <a:solidFill>
                  <a:schemeClr val="bg1"/>
                </a:solidFill>
                <a:latin typeface="+mj-lt"/>
              </a:defRPr>
            </a:lvl1pPr>
          </a:lstStyle>
          <a:p>
            <a:endParaRPr lang="en-US" dirty="0"/>
          </a:p>
        </p:txBody>
      </p:sp>
      <p:sp>
        <p:nvSpPr>
          <p:cNvPr id="3" name="Text Placeholder 2">
            <a:extLst>
              <a:ext uri="{FF2B5EF4-FFF2-40B4-BE49-F238E27FC236}">
                <a16:creationId xmlns:a16="http://schemas.microsoft.com/office/drawing/2014/main" id="{C4EA9653-6F42-EC48-B443-D3FF0CD0D4C1}"/>
              </a:ext>
            </a:extLst>
          </p:cNvPr>
          <p:cNvSpPr>
            <a:spLocks noGrp="1"/>
          </p:cNvSpPr>
          <p:nvPr>
            <p:ph type="body" idx="1"/>
          </p:nvPr>
        </p:nvSpPr>
        <p:spPr>
          <a:xfrm>
            <a:off x="822960" y="5175504"/>
            <a:ext cx="4754880" cy="914400"/>
          </a:xfrm>
        </p:spPr>
        <p:txBody>
          <a:bodyPr/>
          <a:lstStyle>
            <a:lvl1pPr marL="0" indent="0" algn="r">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37A5DB37-3750-510E-8CAA-D76AFD5CC5D8}"/>
              </a:ext>
            </a:extLst>
          </p:cNvPr>
          <p:cNvSpPr>
            <a:spLocks noGrp="1"/>
          </p:cNvSpPr>
          <p:nvPr>
            <p:ph type="pic" sz="quarter" idx="10"/>
          </p:nvPr>
        </p:nvSpPr>
        <p:spPr>
          <a:xfrm>
            <a:off x="6096000" y="0"/>
            <a:ext cx="6096000" cy="6858000"/>
          </a:xfrm>
          <a:solidFill>
            <a:schemeClr val="bg1">
              <a:lumMod val="95000"/>
            </a:schemeClr>
          </a:solidFill>
        </p:spPr>
        <p:txBody>
          <a:bodyPr anchor="t"/>
          <a:lstStyle>
            <a:lvl1pPr marL="0" indent="0" algn="ctr">
              <a:buNone/>
              <a:defRPr/>
            </a:lvl1pPr>
          </a:lstStyle>
          <a:p>
            <a:endParaRPr lang="en-US" dirty="0"/>
          </a:p>
        </p:txBody>
      </p:sp>
    </p:spTree>
    <p:extLst>
      <p:ext uri="{BB962C8B-B14F-4D97-AF65-F5344CB8AC3E}">
        <p14:creationId xmlns:p14="http://schemas.microsoft.com/office/powerpoint/2010/main" val="2925168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ith image">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0577E-706F-A37B-4229-35D618DD2969}"/>
              </a:ext>
            </a:extLst>
          </p:cNvPr>
          <p:cNvSpPr>
            <a:spLocks noGrp="1"/>
          </p:cNvSpPr>
          <p:nvPr>
            <p:ph type="title" hasCustomPrompt="1"/>
          </p:nvPr>
        </p:nvSpPr>
        <p:spPr>
          <a:xfrm>
            <a:off x="822960" y="822960"/>
            <a:ext cx="4937760" cy="192024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4" name="Content Placeholder 3">
            <a:extLst>
              <a:ext uri="{FF2B5EF4-FFF2-40B4-BE49-F238E27FC236}">
                <a16:creationId xmlns:a16="http://schemas.microsoft.com/office/drawing/2014/main" id="{A915BFF6-ADF4-B12B-F366-E1E7F245C3B3}"/>
              </a:ext>
            </a:extLst>
          </p:cNvPr>
          <p:cNvSpPr>
            <a:spLocks noGrp="1"/>
          </p:cNvSpPr>
          <p:nvPr>
            <p:ph sz="half" idx="2"/>
          </p:nvPr>
        </p:nvSpPr>
        <p:spPr>
          <a:xfrm>
            <a:off x="6263640" y="822960"/>
            <a:ext cx="5111496" cy="3566160"/>
          </a:xfrm>
        </p:spPr>
        <p:txBody>
          <a:bodyPr/>
          <a:lstStyle>
            <a:lvl1pPr marL="283464" indent="-283464">
              <a:defRPr sz="1800">
                <a:solidFill>
                  <a:schemeClr val="bg1"/>
                </a:solidFill>
              </a:defRPr>
            </a:lvl1pPr>
            <a:lvl2pPr indent="-283464">
              <a:defRPr sz="1600">
                <a:solidFill>
                  <a:schemeClr val="bg1"/>
                </a:solidFill>
              </a:defRPr>
            </a:lvl2pPr>
            <a:lvl3pPr indent="-283464">
              <a:defRPr sz="1400">
                <a:solidFill>
                  <a:schemeClr val="bg1"/>
                </a:solidFill>
              </a:defRPr>
            </a:lvl3pPr>
            <a:lvl4pPr indent="-283464">
              <a:defRPr sz="1400">
                <a:solidFill>
                  <a:schemeClr val="bg1"/>
                </a:solidFill>
              </a:defRPr>
            </a:lvl4pPr>
            <a:lvl5pPr indent="-283464">
              <a:defRPr sz="14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Picture Placeholder 16">
            <a:extLst>
              <a:ext uri="{FF2B5EF4-FFF2-40B4-BE49-F238E27FC236}">
                <a16:creationId xmlns:a16="http://schemas.microsoft.com/office/drawing/2014/main" id="{6EAC12B0-20CC-C7DC-2FB8-1B9FE9CCFCCB}"/>
              </a:ext>
            </a:extLst>
          </p:cNvPr>
          <p:cNvSpPr>
            <a:spLocks noGrp="1"/>
          </p:cNvSpPr>
          <p:nvPr>
            <p:ph type="pic" sz="quarter" idx="14"/>
          </p:nvPr>
        </p:nvSpPr>
        <p:spPr>
          <a:xfrm>
            <a:off x="1" y="4471416"/>
            <a:ext cx="12192000" cy="2386584"/>
          </a:xfrm>
          <a:noFill/>
        </p:spPr>
        <p:txBody>
          <a:bodyPr anchor="t"/>
          <a:lstStyle>
            <a:lvl1pPr marL="0" indent="0" algn="ctr">
              <a:buNone/>
              <a:defRPr>
                <a:solidFill>
                  <a:schemeClr val="bg1"/>
                </a:solidFill>
              </a:defRPr>
            </a:lvl1pPr>
          </a:lstStyle>
          <a:p>
            <a:endParaRPr lang="en-US" noProof="0" dirty="0"/>
          </a:p>
        </p:txBody>
      </p:sp>
      <p:sp>
        <p:nvSpPr>
          <p:cNvPr id="14" name="Footer Placeholder 13">
            <a:extLst>
              <a:ext uri="{FF2B5EF4-FFF2-40B4-BE49-F238E27FC236}">
                <a16:creationId xmlns:a16="http://schemas.microsoft.com/office/drawing/2014/main" id="{C78AC046-3CF2-802F-750B-B70D9B89A33E}"/>
              </a:ext>
            </a:extLst>
          </p:cNvPr>
          <p:cNvSpPr>
            <a:spLocks noGrp="1"/>
          </p:cNvSpPr>
          <p:nvPr>
            <p:ph type="ftr" sz="quarter" idx="12"/>
          </p:nvPr>
        </p:nvSpPr>
        <p:spPr>
          <a:xfrm>
            <a:off x="173736"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15" name="Slide Number Placeholder 14">
            <a:extLst>
              <a:ext uri="{FF2B5EF4-FFF2-40B4-BE49-F238E27FC236}">
                <a16:creationId xmlns:a16="http://schemas.microsoft.com/office/drawing/2014/main" id="{E9B26AA9-8344-BF2E-82C8-AF9EDF269B92}"/>
              </a:ext>
            </a:extLst>
          </p:cNvPr>
          <p:cNvSpPr>
            <a:spLocks noGrp="1"/>
          </p:cNvSpPr>
          <p:nvPr>
            <p:ph type="sldNum" sz="quarter" idx="13"/>
          </p:nvPr>
        </p:nvSpPr>
        <p:spPr/>
        <p:txBody>
          <a:bodyPr/>
          <a:lstStyle>
            <a:lvl1pPr>
              <a:defRPr>
                <a:solidFill>
                  <a:schemeClr val="bg1"/>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920933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title">
    <p:bg>
      <p:bgPr>
        <a:solidFill>
          <a:schemeClr val="accent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4567E9-2483-C330-76B4-52F75C9504A9}"/>
              </a:ext>
            </a:extLst>
          </p:cNvPr>
          <p:cNvSpPr>
            <a:spLocks noGrp="1"/>
          </p:cNvSpPr>
          <p:nvPr>
            <p:ph type="title" hasCustomPrompt="1"/>
          </p:nvPr>
        </p:nvSpPr>
        <p:spPr>
          <a:xfrm>
            <a:off x="6675120" y="822960"/>
            <a:ext cx="4754880" cy="4114800"/>
          </a:xfrm>
          <a:prstGeom prst="rect">
            <a:avLst/>
          </a:prstGeom>
        </p:spPr>
        <p:txBody>
          <a:bodyPr anchor="b">
            <a:normAutofit/>
          </a:bodyPr>
          <a:lstStyle>
            <a:lvl1pPr>
              <a:defRPr sz="5400" b="1">
                <a:solidFill>
                  <a:schemeClr val="bg1"/>
                </a:solidFill>
                <a:latin typeface="+mj-lt"/>
              </a:defRPr>
            </a:lvl1pPr>
          </a:lstStyle>
          <a:p>
            <a:r>
              <a:rPr lang="en-US" dirty="0"/>
              <a:t>click to edit master title style</a:t>
            </a:r>
          </a:p>
        </p:txBody>
      </p:sp>
      <p:sp>
        <p:nvSpPr>
          <p:cNvPr id="2" name="Picture Placeholder 16">
            <a:extLst>
              <a:ext uri="{FF2B5EF4-FFF2-40B4-BE49-F238E27FC236}">
                <a16:creationId xmlns:a16="http://schemas.microsoft.com/office/drawing/2014/main" id="{A6C9DAC2-F86A-0D7B-2EA8-DAE9CF8E03B5}"/>
              </a:ext>
            </a:extLst>
          </p:cNvPr>
          <p:cNvSpPr>
            <a:spLocks noGrp="1"/>
          </p:cNvSpPr>
          <p:nvPr>
            <p:ph type="pic" sz="quarter" idx="13"/>
          </p:nvPr>
        </p:nvSpPr>
        <p:spPr>
          <a:xfrm>
            <a:off x="0" y="0"/>
            <a:ext cx="6099048" cy="6857999"/>
          </a:xfrm>
          <a:solidFill>
            <a:schemeClr val="bg1">
              <a:lumMod val="95000"/>
            </a:schemeClr>
          </a:solidFill>
        </p:spPr>
        <p:txBody>
          <a:bodyPr anchor="t"/>
          <a:lstStyle>
            <a:lvl1pPr marL="0" indent="0" algn="ctr">
              <a:buNone/>
              <a:defRPr>
                <a:solidFill>
                  <a:schemeClr val="tx1"/>
                </a:solidFill>
              </a:defRPr>
            </a:lvl1pPr>
          </a:lstStyle>
          <a:p>
            <a:endParaRPr lang="en-US" noProof="0" dirty="0"/>
          </a:p>
        </p:txBody>
      </p:sp>
      <p:sp>
        <p:nvSpPr>
          <p:cNvPr id="3" name="Text Placeholder 2">
            <a:extLst>
              <a:ext uri="{FF2B5EF4-FFF2-40B4-BE49-F238E27FC236}">
                <a16:creationId xmlns:a16="http://schemas.microsoft.com/office/drawing/2014/main" id="{D248F38D-10C4-434A-0F9B-619CCAB674D3}"/>
              </a:ext>
            </a:extLst>
          </p:cNvPr>
          <p:cNvSpPr>
            <a:spLocks noGrp="1"/>
          </p:cNvSpPr>
          <p:nvPr>
            <p:ph type="body" idx="1"/>
          </p:nvPr>
        </p:nvSpPr>
        <p:spPr>
          <a:xfrm>
            <a:off x="6675120" y="5175504"/>
            <a:ext cx="4754880" cy="914400"/>
          </a:xfrm>
        </p:spPr>
        <p:txBody>
          <a:bodyPr/>
          <a:lstStyle>
            <a:lvl1pPr marL="0" indent="0" algn="l">
              <a:buFont typeface="Arial" panose="020B0604020202020204" pitchFamily="34" charset="0"/>
              <a:buNone/>
              <a:defRPr sz="240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733502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tx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2E9B473-9612-90C4-92F3-3DAB99570ABE}"/>
              </a:ext>
            </a:extLst>
          </p:cNvPr>
          <p:cNvSpPr>
            <a:spLocks noGrp="1"/>
          </p:cNvSpPr>
          <p:nvPr>
            <p:ph type="title" hasCustomPrompt="1"/>
          </p:nvPr>
        </p:nvSpPr>
        <p:spPr>
          <a:xfrm>
            <a:off x="822960" y="822960"/>
            <a:ext cx="4023360" cy="192024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3" name="Content Placeholder 2">
            <a:extLst>
              <a:ext uri="{FF2B5EF4-FFF2-40B4-BE49-F238E27FC236}">
                <a16:creationId xmlns:a16="http://schemas.microsoft.com/office/drawing/2014/main" id="{B1119AD1-1029-1DE8-E36D-41EF92EDBFC2}"/>
              </a:ext>
            </a:extLst>
          </p:cNvPr>
          <p:cNvSpPr>
            <a:spLocks noGrp="1"/>
          </p:cNvSpPr>
          <p:nvPr>
            <p:ph idx="1"/>
          </p:nvPr>
        </p:nvSpPr>
        <p:spPr>
          <a:xfrm>
            <a:off x="822960" y="3529584"/>
            <a:ext cx="4023360" cy="1920240"/>
          </a:xfrm>
        </p:spPr>
        <p:txBody>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2">
            <a:extLst>
              <a:ext uri="{FF2B5EF4-FFF2-40B4-BE49-F238E27FC236}">
                <a16:creationId xmlns:a16="http://schemas.microsoft.com/office/drawing/2014/main" id="{E59FE3EB-4655-2339-C82A-C74B21F76556}"/>
              </a:ext>
            </a:extLst>
          </p:cNvPr>
          <p:cNvSpPr>
            <a:spLocks noGrp="1"/>
          </p:cNvSpPr>
          <p:nvPr>
            <p:ph idx="15"/>
          </p:nvPr>
        </p:nvSpPr>
        <p:spPr>
          <a:xfrm>
            <a:off x="5486400" y="822960"/>
            <a:ext cx="5861304" cy="4846320"/>
          </a:xfrm>
        </p:spPr>
        <p:txBody>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Picture Placeholder 9">
            <a:extLst>
              <a:ext uri="{FF2B5EF4-FFF2-40B4-BE49-F238E27FC236}">
                <a16:creationId xmlns:a16="http://schemas.microsoft.com/office/drawing/2014/main" id="{E24F3A78-F067-8639-9E61-32AE80986E08}"/>
              </a:ext>
            </a:extLst>
          </p:cNvPr>
          <p:cNvSpPr>
            <a:spLocks noGrp="1"/>
          </p:cNvSpPr>
          <p:nvPr>
            <p:ph type="pic" sz="quarter" idx="12"/>
          </p:nvPr>
        </p:nvSpPr>
        <p:spPr>
          <a:xfrm>
            <a:off x="0" y="6007608"/>
            <a:ext cx="12192000" cy="850392"/>
          </a:xfrm>
          <a:prstGeom prst="rect">
            <a:avLst/>
          </a:prstGeom>
          <a:solidFill>
            <a:schemeClr val="accent1">
              <a:lumMod val="75000"/>
            </a:schemeClr>
          </a:solidFill>
        </p:spPr>
        <p:txBody>
          <a:bodyPr wrap="square">
            <a:noAutofit/>
          </a:bodyPr>
          <a:lstStyle>
            <a:lvl1pPr marL="0" indent="0" algn="l">
              <a:buNone/>
              <a:defRPr/>
            </a:lvl1pPr>
          </a:lstStyle>
          <a:p>
            <a:endParaRPr lang="en-US" dirty="0"/>
          </a:p>
        </p:txBody>
      </p:sp>
      <p:sp>
        <p:nvSpPr>
          <p:cNvPr id="2" name="Footer Placeholder 1">
            <a:extLst>
              <a:ext uri="{FF2B5EF4-FFF2-40B4-BE49-F238E27FC236}">
                <a16:creationId xmlns:a16="http://schemas.microsoft.com/office/drawing/2014/main" id="{FFD9871F-9716-E693-46E0-C82668C233AA}"/>
              </a:ext>
            </a:extLst>
          </p:cNvPr>
          <p:cNvSpPr>
            <a:spLocks noGrp="1"/>
          </p:cNvSpPr>
          <p:nvPr>
            <p:ph type="ftr" sz="quarter" idx="13"/>
          </p:nvPr>
        </p:nvSpPr>
        <p:spPr>
          <a:xfrm>
            <a:off x="173736" y="6276547"/>
            <a:ext cx="4114800" cy="365125"/>
          </a:xfrm>
          <a:prstGeom prst="rect">
            <a:avLst/>
          </a:prstGeom>
        </p:spPr>
        <p:txBody>
          <a:bodyPr/>
          <a:lstStyle>
            <a:lvl1pPr>
              <a:defRPr>
                <a:solidFill>
                  <a:schemeClr val="bg1"/>
                </a:solidFill>
              </a:defRPr>
            </a:lvl1pPr>
          </a:lstStyle>
          <a:p>
            <a:endParaRPr lang="en-US" dirty="0"/>
          </a:p>
        </p:txBody>
      </p:sp>
      <p:sp>
        <p:nvSpPr>
          <p:cNvPr id="8" name="Slide Number Placeholder 7">
            <a:extLst>
              <a:ext uri="{FF2B5EF4-FFF2-40B4-BE49-F238E27FC236}">
                <a16:creationId xmlns:a16="http://schemas.microsoft.com/office/drawing/2014/main" id="{33B6AA57-B313-9EB7-BDE7-E6B64F9104E4}"/>
              </a:ext>
            </a:extLst>
          </p:cNvPr>
          <p:cNvSpPr>
            <a:spLocks noGrp="1"/>
          </p:cNvSpPr>
          <p:nvPr>
            <p:ph type="sldNum" sz="quarter" idx="14"/>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1126926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tx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74567E9-2483-C330-76B4-52F75C9504A9}"/>
              </a:ext>
            </a:extLst>
          </p:cNvPr>
          <p:cNvSpPr>
            <a:spLocks noGrp="1"/>
          </p:cNvSpPr>
          <p:nvPr>
            <p:ph type="title" hasCustomPrompt="1"/>
          </p:nvPr>
        </p:nvSpPr>
        <p:spPr>
          <a:xfrm>
            <a:off x="6812280" y="822960"/>
            <a:ext cx="4663440" cy="192024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9" name="Picture Placeholder 8">
            <a:extLst>
              <a:ext uri="{FF2B5EF4-FFF2-40B4-BE49-F238E27FC236}">
                <a16:creationId xmlns:a16="http://schemas.microsoft.com/office/drawing/2014/main" id="{37A5DB37-3750-510E-8CAA-D76AFD5CC5D8}"/>
              </a:ext>
            </a:extLst>
          </p:cNvPr>
          <p:cNvSpPr>
            <a:spLocks noGrp="1"/>
          </p:cNvSpPr>
          <p:nvPr>
            <p:ph type="pic" sz="quarter" idx="10"/>
          </p:nvPr>
        </p:nvSpPr>
        <p:spPr>
          <a:xfrm>
            <a:off x="0" y="0"/>
            <a:ext cx="6108192" cy="6858000"/>
          </a:xfrm>
          <a:solidFill>
            <a:schemeClr val="bg1">
              <a:lumMod val="95000"/>
            </a:schemeClr>
          </a:solidFill>
        </p:spPr>
        <p:txBody>
          <a:bodyPr anchor="ctr"/>
          <a:lstStyle>
            <a:lvl1pPr marL="0" indent="0" algn="ctr">
              <a:buNone/>
              <a:defRPr/>
            </a:lvl1pPr>
          </a:lstStyle>
          <a:p>
            <a:endParaRPr lang="en-US" dirty="0"/>
          </a:p>
        </p:txBody>
      </p:sp>
      <p:sp>
        <p:nvSpPr>
          <p:cNvPr id="5" name="Content Placeholder 5">
            <a:extLst>
              <a:ext uri="{FF2B5EF4-FFF2-40B4-BE49-F238E27FC236}">
                <a16:creationId xmlns:a16="http://schemas.microsoft.com/office/drawing/2014/main" id="{71B91E2B-214A-27EB-DD9A-E9FF3D8BFBD7}"/>
              </a:ext>
            </a:extLst>
          </p:cNvPr>
          <p:cNvSpPr>
            <a:spLocks noGrp="1"/>
          </p:cNvSpPr>
          <p:nvPr>
            <p:ph sz="quarter" idx="14"/>
          </p:nvPr>
        </p:nvSpPr>
        <p:spPr>
          <a:xfrm>
            <a:off x="6812280" y="3529584"/>
            <a:ext cx="4663440" cy="2350008"/>
          </a:xfrm>
        </p:spPr>
        <p:txBody>
          <a:bodyPr/>
          <a:lstStyle>
            <a:lvl1pPr marL="285750" indent="-285750">
              <a:lnSpc>
                <a:spcPct val="90000"/>
              </a:lnSpc>
              <a:spcBef>
                <a:spcPts val="1000"/>
              </a:spcBef>
              <a:spcAft>
                <a:spcPts val="0"/>
              </a:spcAft>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CD0CFB59-AAC5-2429-8ABD-5C7810D2FE83}"/>
              </a:ext>
            </a:extLst>
          </p:cNvPr>
          <p:cNvSpPr>
            <a:spLocks noGrp="1"/>
          </p:cNvSpPr>
          <p:nvPr>
            <p:ph type="ftr" sz="quarter" idx="11"/>
          </p:nvPr>
        </p:nvSpPr>
        <p:spPr>
          <a:xfrm>
            <a:off x="6812280"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6" name="Slide Number Placeholder 5">
            <a:extLst>
              <a:ext uri="{FF2B5EF4-FFF2-40B4-BE49-F238E27FC236}">
                <a16:creationId xmlns:a16="http://schemas.microsoft.com/office/drawing/2014/main" id="{A4BBF308-C3AC-92A2-F532-FF8180F43036}"/>
              </a:ext>
            </a:extLst>
          </p:cNvPr>
          <p:cNvSpPr>
            <a:spLocks noGrp="1"/>
          </p:cNvSpPr>
          <p:nvPr>
            <p:ph type="sldNum" sz="quarter" idx="12"/>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3565274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lumMod val="50000"/>
          </a:scheme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515600" cy="164592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4" name="Picture Placeholder 3">
            <a:extLst>
              <a:ext uri="{FF2B5EF4-FFF2-40B4-BE49-F238E27FC236}">
                <a16:creationId xmlns:a16="http://schemas.microsoft.com/office/drawing/2014/main" id="{A1BAF3EC-96ED-627A-D8DF-71B5521F8C59}"/>
              </a:ext>
            </a:extLst>
          </p:cNvPr>
          <p:cNvSpPr>
            <a:spLocks noGrp="1"/>
          </p:cNvSpPr>
          <p:nvPr>
            <p:ph type="pic" sz="quarter" idx="12"/>
          </p:nvPr>
        </p:nvSpPr>
        <p:spPr>
          <a:xfrm>
            <a:off x="0" y="-23150"/>
            <a:ext cx="12192000" cy="667512"/>
          </a:xfrm>
          <a:solidFill>
            <a:schemeClr val="accent1">
              <a:lumMod val="75000"/>
            </a:schemeClr>
          </a:solidFill>
        </p:spPr>
        <p:txBody>
          <a:bodyPr/>
          <a:lstStyle>
            <a:lvl1pPr marL="0" indent="0" algn="l">
              <a:buNone/>
              <a:defRPr sz="2000">
                <a:solidFill>
                  <a:schemeClr val="bg1"/>
                </a:solidFill>
              </a:defRPr>
            </a:lvl1pPr>
          </a:lstStyle>
          <a:p>
            <a:endParaRPr lang="en-US" dirty="0"/>
          </a:p>
        </p:txBody>
      </p:sp>
      <p:sp>
        <p:nvSpPr>
          <p:cNvPr id="19" name="Content Placeholder 2">
            <a:extLst>
              <a:ext uri="{FF2B5EF4-FFF2-40B4-BE49-F238E27FC236}">
                <a16:creationId xmlns:a16="http://schemas.microsoft.com/office/drawing/2014/main" id="{EDED7F42-DE45-0982-D0EE-36467303760D}"/>
              </a:ext>
            </a:extLst>
          </p:cNvPr>
          <p:cNvSpPr>
            <a:spLocks noGrp="1"/>
          </p:cNvSpPr>
          <p:nvPr>
            <p:ph idx="1"/>
          </p:nvPr>
        </p:nvSpPr>
        <p:spPr>
          <a:xfrm>
            <a:off x="822960" y="3529584"/>
            <a:ext cx="4937760" cy="2103120"/>
          </a:xfrm>
        </p:spPr>
        <p:txBody>
          <a:bodyPr/>
          <a:lstStyle>
            <a:lvl1pPr marL="0" inden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5">
            <a:extLst>
              <a:ext uri="{FF2B5EF4-FFF2-40B4-BE49-F238E27FC236}">
                <a16:creationId xmlns:a16="http://schemas.microsoft.com/office/drawing/2014/main" id="{6B366AA0-2DAB-8B01-E9CA-4EFD01184AB1}"/>
              </a:ext>
            </a:extLst>
          </p:cNvPr>
          <p:cNvSpPr>
            <a:spLocks noGrp="1"/>
          </p:cNvSpPr>
          <p:nvPr>
            <p:ph sz="quarter" idx="14"/>
          </p:nvPr>
        </p:nvSpPr>
        <p:spPr>
          <a:xfrm>
            <a:off x="6400800" y="3529584"/>
            <a:ext cx="4937760" cy="2103120"/>
          </a:xfrm>
        </p:spPr>
        <p:txBody>
          <a:bodyPr/>
          <a:lstStyle>
            <a:lvl1pPr marL="0" indent="0">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EC3AD13A-778C-0B94-E890-F60B86ABB584}"/>
              </a:ext>
            </a:extLst>
          </p:cNvPr>
          <p:cNvSpPr>
            <a:spLocks noGrp="1"/>
          </p:cNvSpPr>
          <p:nvPr>
            <p:ph type="ftr" sz="quarter" idx="29"/>
          </p:nvPr>
        </p:nvSpPr>
        <p:spPr>
          <a:xfrm>
            <a:off x="173736" y="6254496"/>
            <a:ext cx="4114800" cy="365125"/>
          </a:xfrm>
          <a:prstGeom prst="rect">
            <a:avLst/>
          </a:prstGeom>
        </p:spPr>
        <p:txBody>
          <a:bodyPr/>
          <a:lstStyle>
            <a:lvl1pPr>
              <a:defRPr>
                <a:solidFill>
                  <a:schemeClr val="bg1"/>
                </a:solidFill>
              </a:defRPr>
            </a:lvl1pPr>
          </a:lstStyle>
          <a:p>
            <a:endParaRPr lang="en-US" dirty="0"/>
          </a:p>
        </p:txBody>
      </p:sp>
      <p:sp>
        <p:nvSpPr>
          <p:cNvPr id="3" name="Slide Number Placeholder 2">
            <a:extLst>
              <a:ext uri="{FF2B5EF4-FFF2-40B4-BE49-F238E27FC236}">
                <a16:creationId xmlns:a16="http://schemas.microsoft.com/office/drawing/2014/main" id="{2434822A-F2F6-6134-01C8-6CB9A884CDD6}"/>
              </a:ext>
            </a:extLst>
          </p:cNvPr>
          <p:cNvSpPr>
            <a:spLocks noGrp="1"/>
          </p:cNvSpPr>
          <p:nvPr>
            <p:ph type="sldNum" sz="quarter" idx="30"/>
          </p:nvPr>
        </p:nvSpPr>
        <p:spPr/>
        <p:txBody>
          <a:bodyPr/>
          <a:lstStyle>
            <a:lvl1pPr>
              <a:defRPr>
                <a:solidFill>
                  <a:schemeClr val="bg1"/>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4136719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2">
    <p:bg>
      <p:bgPr>
        <a:solidFill>
          <a:schemeClr val="accent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B294162-C98D-D8F6-47BD-4CE34B63F89E}"/>
              </a:ext>
            </a:extLst>
          </p:cNvPr>
          <p:cNvSpPr>
            <a:spLocks noGrp="1"/>
          </p:cNvSpPr>
          <p:nvPr>
            <p:ph type="title" hasCustomPrompt="1"/>
          </p:nvPr>
        </p:nvSpPr>
        <p:spPr>
          <a:xfrm>
            <a:off x="822960" y="1097280"/>
            <a:ext cx="10424160" cy="1645920"/>
          </a:xfrm>
          <a:prstGeom prst="rect">
            <a:avLst/>
          </a:prstGeom>
        </p:spPr>
        <p:txBody>
          <a:bodyPr anchor="b">
            <a:normAutofit/>
          </a:bodyPr>
          <a:lstStyle>
            <a:lvl1pPr>
              <a:defRPr sz="3200" b="1">
                <a:solidFill>
                  <a:schemeClr val="bg1"/>
                </a:solidFill>
                <a:latin typeface="+mj-lt"/>
              </a:defRPr>
            </a:lvl1pPr>
          </a:lstStyle>
          <a:p>
            <a:r>
              <a:rPr lang="en-US" dirty="0"/>
              <a:t>click to edit master title style</a:t>
            </a:r>
          </a:p>
        </p:txBody>
      </p:sp>
      <p:sp>
        <p:nvSpPr>
          <p:cNvPr id="4" name="Picture Placeholder 3">
            <a:extLst>
              <a:ext uri="{FF2B5EF4-FFF2-40B4-BE49-F238E27FC236}">
                <a16:creationId xmlns:a16="http://schemas.microsoft.com/office/drawing/2014/main" id="{A1BAF3EC-96ED-627A-D8DF-71B5521F8C59}"/>
              </a:ext>
            </a:extLst>
          </p:cNvPr>
          <p:cNvSpPr>
            <a:spLocks noGrp="1"/>
          </p:cNvSpPr>
          <p:nvPr>
            <p:ph type="pic" sz="quarter" idx="12"/>
          </p:nvPr>
        </p:nvSpPr>
        <p:spPr>
          <a:xfrm>
            <a:off x="0" y="0"/>
            <a:ext cx="12192000" cy="658368"/>
          </a:xfrm>
          <a:solidFill>
            <a:schemeClr val="accent2">
              <a:lumMod val="20000"/>
              <a:lumOff val="80000"/>
            </a:schemeClr>
          </a:solidFill>
        </p:spPr>
        <p:txBody>
          <a:bodyPr/>
          <a:lstStyle>
            <a:lvl1pPr marL="0" indent="0" algn="l">
              <a:buNone/>
              <a:defRPr sz="1800"/>
            </a:lvl1pPr>
          </a:lstStyle>
          <a:p>
            <a:endParaRPr lang="en-US" dirty="0"/>
          </a:p>
        </p:txBody>
      </p:sp>
      <p:sp>
        <p:nvSpPr>
          <p:cNvPr id="8" name="Content Placeholder 2">
            <a:extLst>
              <a:ext uri="{FF2B5EF4-FFF2-40B4-BE49-F238E27FC236}">
                <a16:creationId xmlns:a16="http://schemas.microsoft.com/office/drawing/2014/main" id="{9ADC6F7A-27D8-EC45-FC60-C8858243DDB0}"/>
              </a:ext>
            </a:extLst>
          </p:cNvPr>
          <p:cNvSpPr>
            <a:spLocks noGrp="1"/>
          </p:cNvSpPr>
          <p:nvPr>
            <p:ph idx="1"/>
          </p:nvPr>
        </p:nvSpPr>
        <p:spPr>
          <a:xfrm>
            <a:off x="822960" y="3529584"/>
            <a:ext cx="3200400" cy="2286000"/>
          </a:xfrm>
        </p:spPr>
        <p:txBody>
          <a:bodyPr/>
          <a:lstStyle>
            <a:lvl1pPr marL="285750" indent="-285750">
              <a:buFont typeface="Arial" panose="020B0604020202020204" pitchFamily="34" charset="0"/>
              <a:buChar cha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5">
            <a:extLst>
              <a:ext uri="{FF2B5EF4-FFF2-40B4-BE49-F238E27FC236}">
                <a16:creationId xmlns:a16="http://schemas.microsoft.com/office/drawing/2014/main" id="{2EA7E2BE-086F-5B51-B0E9-BDC91DF14B7B}"/>
              </a:ext>
            </a:extLst>
          </p:cNvPr>
          <p:cNvSpPr>
            <a:spLocks noGrp="1"/>
          </p:cNvSpPr>
          <p:nvPr>
            <p:ph sz="quarter" idx="15"/>
          </p:nvPr>
        </p:nvSpPr>
        <p:spPr>
          <a:xfrm>
            <a:off x="4261104" y="3529584"/>
            <a:ext cx="6986016" cy="2231136"/>
          </a:xfrm>
        </p:spPr>
        <p:txBody>
          <a:bodyPr/>
          <a:lstStyle>
            <a:lvl1pPr marL="0" indent="0">
              <a:lnSpc>
                <a:spcPct val="90000"/>
              </a:lnSpc>
              <a:spcBef>
                <a:spcPts val="1000"/>
              </a:spcBef>
              <a:spcAft>
                <a:spcPts val="0"/>
              </a:spcAft>
              <a:buFont typeface="Arial" panose="020B0604020202020204" pitchFamily="34" charset="0"/>
              <a:buNone/>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Footer Placeholder 1">
            <a:extLst>
              <a:ext uri="{FF2B5EF4-FFF2-40B4-BE49-F238E27FC236}">
                <a16:creationId xmlns:a16="http://schemas.microsoft.com/office/drawing/2014/main" id="{5C83E49A-BDF1-7E34-30FE-A4A45160F7AB}"/>
              </a:ext>
            </a:extLst>
          </p:cNvPr>
          <p:cNvSpPr>
            <a:spLocks noGrp="1"/>
          </p:cNvSpPr>
          <p:nvPr>
            <p:ph type="ftr" sz="quarter" idx="13"/>
          </p:nvPr>
        </p:nvSpPr>
        <p:spPr>
          <a:xfrm>
            <a:off x="173736" y="6254496"/>
            <a:ext cx="4114800" cy="365125"/>
          </a:xfrm>
          <a:prstGeom prst="rect">
            <a:avLst/>
          </a:prstGeom>
        </p:spPr>
        <p:txBody>
          <a:bodyPr/>
          <a:lstStyle>
            <a:lvl1pPr>
              <a:defRPr>
                <a:solidFill>
                  <a:schemeClr val="bg1">
                    <a:alpha val="78000"/>
                  </a:schemeClr>
                </a:solidFill>
              </a:defRPr>
            </a:lvl1pPr>
          </a:lstStyle>
          <a:p>
            <a:endParaRPr lang="en-US" dirty="0"/>
          </a:p>
        </p:txBody>
      </p:sp>
      <p:sp>
        <p:nvSpPr>
          <p:cNvPr id="6" name="Slide Number Placeholder 5">
            <a:extLst>
              <a:ext uri="{FF2B5EF4-FFF2-40B4-BE49-F238E27FC236}">
                <a16:creationId xmlns:a16="http://schemas.microsoft.com/office/drawing/2014/main" id="{CE10355B-1B69-AD49-6AB0-3D194609B2F5}"/>
              </a:ext>
            </a:extLst>
          </p:cNvPr>
          <p:cNvSpPr>
            <a:spLocks noGrp="1"/>
          </p:cNvSpPr>
          <p:nvPr>
            <p:ph type="sldNum" sz="quarter" idx="14"/>
          </p:nvPr>
        </p:nvSpPr>
        <p:spPr/>
        <p:txBody>
          <a:bodyPr/>
          <a:lstStyle>
            <a:lvl1pPr>
              <a:defRPr>
                <a:solidFill>
                  <a:schemeClr val="bg1">
                    <a:alpha val="78000"/>
                  </a:schemeClr>
                </a:solidFill>
              </a:defRPr>
            </a:lvl1pPr>
          </a:lstStyle>
          <a:p>
            <a:fld id="{8058A7CE-F400-7B46-9E16-10D36E8C32FD}" type="slidenum">
              <a:rPr lang="en-US" smtClean="0"/>
              <a:pPr/>
              <a:t>‹nº›</a:t>
            </a:fld>
            <a:endParaRPr lang="en-US" dirty="0"/>
          </a:p>
        </p:txBody>
      </p:sp>
    </p:spTree>
    <p:extLst>
      <p:ext uri="{BB962C8B-B14F-4D97-AF65-F5344CB8AC3E}">
        <p14:creationId xmlns:p14="http://schemas.microsoft.com/office/powerpoint/2010/main" val="4189783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51F663A-C2C8-12B2-AE7C-318452D5FE6F}"/>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0AFBFC1D-3B9C-EFD1-A014-1F648ADDBD70}"/>
              </a:ext>
            </a:extLst>
          </p:cNvPr>
          <p:cNvSpPr>
            <a:spLocks noGrp="1"/>
          </p:cNvSpPr>
          <p:nvPr>
            <p:ph type="sldNum" sz="quarter" idx="4"/>
          </p:nvPr>
        </p:nvSpPr>
        <p:spPr>
          <a:xfrm>
            <a:off x="11347704" y="6181344"/>
            <a:ext cx="670560" cy="676656"/>
          </a:xfrm>
          <a:prstGeom prst="rect">
            <a:avLst/>
          </a:prstGeom>
        </p:spPr>
        <p:txBody>
          <a:bodyPr vert="horz" lIns="91440" tIns="45720" rIns="91440" bIns="45720" rtlCol="0" anchor="ctr">
            <a:noAutofit/>
          </a:bodyPr>
          <a:lstStyle>
            <a:lvl1pPr algn="ctr">
              <a:defRPr sz="1200" b="0">
                <a:solidFill>
                  <a:schemeClr val="tx1">
                    <a:alpha val="78000"/>
                  </a:schemeClr>
                </a:solidFill>
              </a:defRPr>
            </a:lvl1pPr>
          </a:lstStyle>
          <a:p>
            <a:fld id="{8058A7CE-F400-7B46-9E16-10D36E8C32FD}" type="slidenum">
              <a:rPr lang="en-US" smtClean="0"/>
              <a:pPr/>
              <a:t>‹nº›</a:t>
            </a:fld>
            <a:endParaRPr lang="en-US" dirty="0"/>
          </a:p>
        </p:txBody>
      </p:sp>
      <p:sp>
        <p:nvSpPr>
          <p:cNvPr id="4" name="Title Placeholder 3">
            <a:extLst>
              <a:ext uri="{FF2B5EF4-FFF2-40B4-BE49-F238E27FC236}">
                <a16:creationId xmlns:a16="http://schemas.microsoft.com/office/drawing/2014/main" id="{B6EF3F5B-2BD7-A240-5E66-C3D2B092B8F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2" name="Footer Placeholder 1">
            <a:extLst>
              <a:ext uri="{FF2B5EF4-FFF2-40B4-BE49-F238E27FC236}">
                <a16:creationId xmlns:a16="http://schemas.microsoft.com/office/drawing/2014/main" id="{6F9A4BCD-3A82-7BB7-3BDC-2B533BA405AF}"/>
              </a:ext>
            </a:extLst>
          </p:cNvPr>
          <p:cNvSpPr>
            <a:spLocks noGrp="1"/>
          </p:cNvSpPr>
          <p:nvPr>
            <p:ph type="ftr" sz="quarter" idx="3"/>
          </p:nvPr>
        </p:nvSpPr>
        <p:spPr>
          <a:xfrm>
            <a:off x="838200" y="6356350"/>
            <a:ext cx="41148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US" dirty="0"/>
          </a:p>
        </p:txBody>
      </p:sp>
    </p:spTree>
    <p:extLst>
      <p:ext uri="{BB962C8B-B14F-4D97-AF65-F5344CB8AC3E}">
        <p14:creationId xmlns:p14="http://schemas.microsoft.com/office/powerpoint/2010/main" val="87510906"/>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3" r:id="rId4"/>
    <p:sldLayoutId id="2147483669" r:id="rId5"/>
    <p:sldLayoutId id="2147483666" r:id="rId6"/>
    <p:sldLayoutId id="2147483661" r:id="rId7"/>
    <p:sldLayoutId id="2147483667" r:id="rId8"/>
    <p:sldLayoutId id="2147483670" r:id="rId9"/>
    <p:sldLayoutId id="2147483663" r:id="rId10"/>
    <p:sldLayoutId id="2147483671" r:id="rId11"/>
    <p:sldLayoutId id="2147483672" r:id="rId12"/>
    <p:sldLayoutId id="2147483664" r:id="rId13"/>
  </p:sldLayoutIdLst>
  <p:hf sldNum="0" hdr="0" ftr="0" dt="0"/>
  <p:txStyles>
    <p:titleStyle>
      <a:lvl1pPr algn="l" defTabSz="914400" rtl="0" eaLnBrk="1" latinLnBrk="0" hangingPunct="1">
        <a:lnSpc>
          <a:spcPct val="90000"/>
        </a:lnSpc>
        <a:spcBef>
          <a:spcPct val="0"/>
        </a:spcBef>
        <a:buNone/>
        <a:defRPr sz="4400" kern="1200">
          <a:solidFill>
            <a:schemeClr val="tx2"/>
          </a:solidFill>
          <a:latin typeface="+mj-lt"/>
          <a:ea typeface="+mj-ea"/>
          <a:cs typeface="+mj-cs"/>
        </a:defRPr>
      </a:lvl1pPr>
    </p:titleStyle>
    <p:bodyStyle>
      <a:lvl1pPr marL="283464" indent="-283464"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566928" indent="-283464"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859536" indent="-283464"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152144" indent="-283464"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1444752" indent="-283464"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441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5B0A024-4E06-BC4D-6379-140FB0CA4607}"/>
              </a:ext>
            </a:extLst>
          </p:cNvPr>
          <p:cNvSpPr>
            <a:spLocks noGrp="1"/>
          </p:cNvSpPr>
          <p:nvPr>
            <p:ph type="ctrTitle"/>
          </p:nvPr>
        </p:nvSpPr>
        <p:spPr>
          <a:xfrm>
            <a:off x="822960" y="822960"/>
            <a:ext cx="6400800" cy="4663440"/>
          </a:xfrm>
        </p:spPr>
        <p:txBody>
          <a:bodyPr/>
          <a:lstStyle/>
          <a:p>
            <a:r>
              <a:rPr lang="en-US" dirty="0"/>
              <a:t>Climate initiatives</a:t>
            </a:r>
          </a:p>
        </p:txBody>
      </p:sp>
      <p:sp>
        <p:nvSpPr>
          <p:cNvPr id="4" name="Subtitle 3">
            <a:extLst>
              <a:ext uri="{FF2B5EF4-FFF2-40B4-BE49-F238E27FC236}">
                <a16:creationId xmlns:a16="http://schemas.microsoft.com/office/drawing/2014/main" id="{839A915F-4535-0AC8-B3DC-DA14AB24B55B}"/>
              </a:ext>
            </a:extLst>
          </p:cNvPr>
          <p:cNvSpPr>
            <a:spLocks noGrp="1"/>
          </p:cNvSpPr>
          <p:nvPr>
            <p:ph type="subTitle" idx="1"/>
          </p:nvPr>
        </p:nvSpPr>
        <p:spPr>
          <a:xfrm>
            <a:off x="822960" y="5559552"/>
            <a:ext cx="6391656" cy="475938"/>
          </a:xfrm>
        </p:spPr>
        <p:txBody>
          <a:bodyPr/>
          <a:lstStyle/>
          <a:p>
            <a:r>
              <a:rPr lang="en-US" dirty="0"/>
              <a:t>A current market analysis</a:t>
            </a:r>
          </a:p>
        </p:txBody>
      </p:sp>
      <p:pic>
        <p:nvPicPr>
          <p:cNvPr id="16" name="Picture Placeholder 15" descr="Butterfly on a stick">
            <a:extLst>
              <a:ext uri="{FF2B5EF4-FFF2-40B4-BE49-F238E27FC236}">
                <a16:creationId xmlns:a16="http://schemas.microsoft.com/office/drawing/2014/main" id="{1FFACDF2-AF68-34D8-169A-35C6DD86987A}"/>
              </a:ext>
            </a:extLst>
          </p:cNvPr>
          <p:cNvPicPr>
            <a:picLocks noGrp="1" noChangeAspect="1"/>
          </p:cNvPicPr>
          <p:nvPr>
            <p:ph type="pic" sz="quarter" idx="11"/>
          </p:nvPr>
        </p:nvPicPr>
        <p:blipFill>
          <a:blip r:embed="rId2"/>
          <a:srcRect t="43" b="43"/>
          <a:stretch/>
        </p:blipFill>
        <p:spPr>
          <a:xfrm>
            <a:off x="7793736" y="0"/>
            <a:ext cx="4398264" cy="6857999"/>
          </a:xfrm>
        </p:spPr>
      </p:pic>
    </p:spTree>
    <p:extLst>
      <p:ext uri="{BB962C8B-B14F-4D97-AF65-F5344CB8AC3E}">
        <p14:creationId xmlns:p14="http://schemas.microsoft.com/office/powerpoint/2010/main" val="3467391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96B25F-1BBC-028F-2886-86951B4AA813}"/>
              </a:ext>
            </a:extLst>
          </p:cNvPr>
          <p:cNvSpPr>
            <a:spLocks noGrp="1"/>
          </p:cNvSpPr>
          <p:nvPr>
            <p:ph type="title"/>
          </p:nvPr>
        </p:nvSpPr>
        <p:spPr>
          <a:xfrm>
            <a:off x="822960" y="1097280"/>
            <a:ext cx="10424160" cy="1645920"/>
          </a:xfrm>
        </p:spPr>
        <p:txBody>
          <a:bodyPr/>
          <a:lstStyle/>
          <a:p>
            <a:r>
              <a:rPr lang="en-US" dirty="0"/>
              <a:t>course progress </a:t>
            </a:r>
          </a:p>
        </p:txBody>
      </p:sp>
      <p:pic>
        <p:nvPicPr>
          <p:cNvPr id="18" name="Picture Placeholder 17" descr="Close up of plants">
            <a:extLst>
              <a:ext uri="{FF2B5EF4-FFF2-40B4-BE49-F238E27FC236}">
                <a16:creationId xmlns:a16="http://schemas.microsoft.com/office/drawing/2014/main" id="{C5658170-4985-06FB-A21B-B719FD4E6592}"/>
              </a:ext>
            </a:extLst>
          </p:cNvPr>
          <p:cNvPicPr>
            <a:picLocks noGrp="1" noChangeAspect="1"/>
          </p:cNvPicPr>
          <p:nvPr>
            <p:ph type="pic" sz="quarter" idx="12"/>
          </p:nvPr>
        </p:nvPicPr>
        <p:blipFill rotWithShape="1">
          <a:blip r:embed="rId2" cstate="email">
            <a:extLst>
              <a:ext uri="{28A0092B-C50C-407E-A947-70E740481C1C}">
                <a14:useLocalDpi xmlns:a14="http://schemas.microsoft.com/office/drawing/2010/main"/>
              </a:ext>
            </a:extLst>
          </a:blip>
          <a:srcRect l="120" r="120"/>
          <a:stretch/>
        </p:blipFill>
        <p:spPr>
          <a:xfrm>
            <a:off x="0" y="0"/>
            <a:ext cx="12192000" cy="658368"/>
          </a:xfrm>
        </p:spPr>
      </p:pic>
      <p:graphicFrame>
        <p:nvGraphicFramePr>
          <p:cNvPr id="6" name="Table Placeholder 3">
            <a:extLst>
              <a:ext uri="{FF2B5EF4-FFF2-40B4-BE49-F238E27FC236}">
                <a16:creationId xmlns:a16="http://schemas.microsoft.com/office/drawing/2014/main" id="{5FF80437-59E4-0C73-96B7-6956CD55331D}"/>
              </a:ext>
            </a:extLst>
          </p:cNvPr>
          <p:cNvGraphicFramePr>
            <a:graphicFrameLocks noGrp="1"/>
          </p:cNvGraphicFramePr>
          <p:nvPr>
            <p:ph idx="1"/>
            <p:extLst>
              <p:ext uri="{D42A27DB-BD31-4B8C-83A1-F6EECF244321}">
                <p14:modId xmlns:p14="http://schemas.microsoft.com/office/powerpoint/2010/main" val="2689460266"/>
              </p:ext>
            </p:extLst>
          </p:nvPr>
        </p:nvGraphicFramePr>
        <p:xfrm>
          <a:off x="914400" y="3529013"/>
          <a:ext cx="10363204" cy="2232972"/>
        </p:xfrm>
        <a:graphic>
          <a:graphicData uri="http://schemas.openxmlformats.org/drawingml/2006/table">
            <a:tbl>
              <a:tblPr firstRow="1" bandRow="1">
                <a:tableStyleId>{22838BEF-8BB2-4498-84A7-C5851F593DF1}</a:tableStyleId>
              </a:tblPr>
              <a:tblGrid>
                <a:gridCol w="2590801">
                  <a:extLst>
                    <a:ext uri="{9D8B030D-6E8A-4147-A177-3AD203B41FA5}">
                      <a16:colId xmlns:a16="http://schemas.microsoft.com/office/drawing/2014/main" val="130956065"/>
                    </a:ext>
                  </a:extLst>
                </a:gridCol>
                <a:gridCol w="2590801">
                  <a:extLst>
                    <a:ext uri="{9D8B030D-6E8A-4147-A177-3AD203B41FA5}">
                      <a16:colId xmlns:a16="http://schemas.microsoft.com/office/drawing/2014/main" val="2749965458"/>
                    </a:ext>
                  </a:extLst>
                </a:gridCol>
                <a:gridCol w="2590801">
                  <a:extLst>
                    <a:ext uri="{9D8B030D-6E8A-4147-A177-3AD203B41FA5}">
                      <a16:colId xmlns:a16="http://schemas.microsoft.com/office/drawing/2014/main" val="2116711163"/>
                    </a:ext>
                  </a:extLst>
                </a:gridCol>
                <a:gridCol w="2590801">
                  <a:extLst>
                    <a:ext uri="{9D8B030D-6E8A-4147-A177-3AD203B41FA5}">
                      <a16:colId xmlns:a16="http://schemas.microsoft.com/office/drawing/2014/main" val="1186885001"/>
                    </a:ext>
                  </a:extLst>
                </a:gridCol>
              </a:tblGrid>
              <a:tr h="372162">
                <a:tc>
                  <a:txBody>
                    <a:bodyPr/>
                    <a:lstStyle/>
                    <a:p>
                      <a:pPr algn="ctr"/>
                      <a:r>
                        <a:rPr lang="en-US" dirty="0">
                          <a:latin typeface="+mj-lt"/>
                        </a:rPr>
                        <a:t>Metric</a:t>
                      </a:r>
                    </a:p>
                  </a:txBody>
                  <a:tcPr anchor="ctr"/>
                </a:tc>
                <a:tc>
                  <a:txBody>
                    <a:bodyPr/>
                    <a:lstStyle/>
                    <a:p>
                      <a:pPr algn="ctr"/>
                      <a:r>
                        <a:rPr lang="en-US" dirty="0">
                          <a:latin typeface="+mj-lt"/>
                        </a:rPr>
                        <a:t>Current value</a:t>
                      </a:r>
                    </a:p>
                  </a:txBody>
                  <a:tcPr anchor="ctr"/>
                </a:tc>
                <a:tc>
                  <a:txBody>
                    <a:bodyPr/>
                    <a:lstStyle/>
                    <a:p>
                      <a:pPr algn="ctr"/>
                      <a:r>
                        <a:rPr lang="en-US" dirty="0">
                          <a:latin typeface="+mj-lt"/>
                        </a:rPr>
                        <a:t>Previous quarter</a:t>
                      </a:r>
                    </a:p>
                  </a:txBody>
                  <a:tcPr anchor="ctr"/>
                </a:tc>
                <a:tc>
                  <a:txBody>
                    <a:bodyPr/>
                    <a:lstStyle/>
                    <a:p>
                      <a:pPr algn="ctr"/>
                      <a:r>
                        <a:rPr lang="en-US" dirty="0">
                          <a:latin typeface="+mj-lt"/>
                        </a:rPr>
                        <a:t>Change (%)</a:t>
                      </a:r>
                    </a:p>
                  </a:txBody>
                  <a:tcPr anchor="ctr"/>
                </a:tc>
                <a:extLst>
                  <a:ext uri="{0D108BD9-81ED-4DB2-BD59-A6C34878D82A}">
                    <a16:rowId xmlns:a16="http://schemas.microsoft.com/office/drawing/2014/main" val="3741017008"/>
                  </a:ext>
                </a:extLst>
              </a:tr>
              <a:tr h="372162">
                <a:tc>
                  <a:txBody>
                    <a:bodyPr/>
                    <a:lstStyle/>
                    <a:p>
                      <a:pPr algn="ctr"/>
                      <a:r>
                        <a:rPr lang="en-US" dirty="0"/>
                        <a:t>Revenue</a:t>
                      </a:r>
                    </a:p>
                  </a:txBody>
                  <a:tcPr anchor="ctr"/>
                </a:tc>
                <a:tc>
                  <a:txBody>
                    <a:bodyPr/>
                    <a:lstStyle/>
                    <a:p>
                      <a:pPr algn="ctr"/>
                      <a:r>
                        <a:rPr lang="en-US" dirty="0"/>
                        <a:t>$2,500,000</a:t>
                      </a:r>
                    </a:p>
                  </a:txBody>
                  <a:tcPr anchor="ctr"/>
                </a:tc>
                <a:tc>
                  <a:txBody>
                    <a:bodyPr/>
                    <a:lstStyle/>
                    <a:p>
                      <a:pPr algn="ctr"/>
                      <a:r>
                        <a:rPr lang="en-US"/>
                        <a:t>$2,200,000</a:t>
                      </a:r>
                      <a:endParaRPr lang="en-US" dirty="0"/>
                    </a:p>
                  </a:txBody>
                  <a:tcPr anchor="ctr"/>
                </a:tc>
                <a:tc>
                  <a:txBody>
                    <a:bodyPr/>
                    <a:lstStyle/>
                    <a:p>
                      <a:pPr algn="ctr"/>
                      <a:r>
                        <a:rPr lang="en-US" dirty="0"/>
                        <a:t>+14%</a:t>
                      </a:r>
                    </a:p>
                  </a:txBody>
                  <a:tcPr anchor="ctr"/>
                </a:tc>
                <a:extLst>
                  <a:ext uri="{0D108BD9-81ED-4DB2-BD59-A6C34878D82A}">
                    <a16:rowId xmlns:a16="http://schemas.microsoft.com/office/drawing/2014/main" val="511888340"/>
                  </a:ext>
                </a:extLst>
              </a:tr>
              <a:tr h="372162">
                <a:tc>
                  <a:txBody>
                    <a:bodyPr/>
                    <a:lstStyle/>
                    <a:p>
                      <a:pPr algn="ctr"/>
                      <a:r>
                        <a:rPr lang="en-US" dirty="0"/>
                        <a:t>Operating expenses</a:t>
                      </a:r>
                    </a:p>
                  </a:txBody>
                  <a:tcPr anchor="ctr"/>
                </a:tc>
                <a:tc>
                  <a:txBody>
                    <a:bodyPr/>
                    <a:lstStyle/>
                    <a:p>
                      <a:pPr algn="ctr"/>
                      <a:r>
                        <a:rPr lang="en-US" dirty="0"/>
                        <a:t>$1,200,000</a:t>
                      </a:r>
                    </a:p>
                  </a:txBody>
                  <a:tcPr anchor="ctr"/>
                </a:tc>
                <a:tc>
                  <a:txBody>
                    <a:bodyPr/>
                    <a:lstStyle/>
                    <a:p>
                      <a:pPr algn="ctr"/>
                      <a:r>
                        <a:rPr lang="en-US" dirty="0"/>
                        <a:t>$1,400,000</a:t>
                      </a:r>
                    </a:p>
                  </a:txBody>
                  <a:tcPr anchor="ctr"/>
                </a:tc>
                <a:tc>
                  <a:txBody>
                    <a:bodyPr/>
                    <a:lstStyle/>
                    <a:p>
                      <a:pPr algn="ctr"/>
                      <a:r>
                        <a:rPr lang="en-US" dirty="0"/>
                        <a:t>-14%</a:t>
                      </a:r>
                    </a:p>
                  </a:txBody>
                  <a:tcPr anchor="ctr"/>
                </a:tc>
                <a:extLst>
                  <a:ext uri="{0D108BD9-81ED-4DB2-BD59-A6C34878D82A}">
                    <a16:rowId xmlns:a16="http://schemas.microsoft.com/office/drawing/2014/main" val="3937089168"/>
                  </a:ext>
                </a:extLst>
              </a:tr>
              <a:tr h="372162">
                <a:tc>
                  <a:txBody>
                    <a:bodyPr/>
                    <a:lstStyle/>
                    <a:p>
                      <a:pPr algn="ctr"/>
                      <a:r>
                        <a:rPr lang="en-US" dirty="0"/>
                        <a:t>Net profit</a:t>
                      </a:r>
                    </a:p>
                  </a:txBody>
                  <a:tcPr anchor="ctr"/>
                </a:tc>
                <a:tc>
                  <a:txBody>
                    <a:bodyPr/>
                    <a:lstStyle/>
                    <a:p>
                      <a:pPr algn="ctr"/>
                      <a:r>
                        <a:rPr lang="en-US" dirty="0"/>
                        <a:t>$1,000,000</a:t>
                      </a:r>
                    </a:p>
                  </a:txBody>
                  <a:tcPr anchor="ctr"/>
                </a:tc>
                <a:tc>
                  <a:txBody>
                    <a:bodyPr/>
                    <a:lstStyle/>
                    <a:p>
                      <a:pPr algn="ctr"/>
                      <a:r>
                        <a:rPr lang="en-US" dirty="0"/>
                        <a:t>$800,000</a:t>
                      </a:r>
                    </a:p>
                  </a:txBody>
                  <a:tcPr anchor="ctr"/>
                </a:tc>
                <a:tc>
                  <a:txBody>
                    <a:bodyPr/>
                    <a:lstStyle/>
                    <a:p>
                      <a:pPr algn="ctr"/>
                      <a:r>
                        <a:rPr lang="en-US" dirty="0"/>
                        <a:t>+25%</a:t>
                      </a:r>
                    </a:p>
                  </a:txBody>
                  <a:tcPr anchor="ctr"/>
                </a:tc>
                <a:extLst>
                  <a:ext uri="{0D108BD9-81ED-4DB2-BD59-A6C34878D82A}">
                    <a16:rowId xmlns:a16="http://schemas.microsoft.com/office/drawing/2014/main" val="1031597798"/>
                  </a:ext>
                </a:extLst>
              </a:tr>
              <a:tr h="372162">
                <a:tc>
                  <a:txBody>
                    <a:bodyPr/>
                    <a:lstStyle/>
                    <a:p>
                      <a:pPr algn="ctr"/>
                      <a:r>
                        <a:rPr lang="en-US" dirty="0"/>
                        <a:t>Operating margin</a:t>
                      </a:r>
                    </a:p>
                  </a:txBody>
                  <a:tcPr anchor="ctr"/>
                </a:tc>
                <a:tc>
                  <a:txBody>
                    <a:bodyPr/>
                    <a:lstStyle/>
                    <a:p>
                      <a:pPr algn="ctr"/>
                      <a:r>
                        <a:rPr lang="en-US" dirty="0"/>
                        <a:t>40%</a:t>
                      </a:r>
                    </a:p>
                  </a:txBody>
                  <a:tcPr anchor="ctr"/>
                </a:tc>
                <a:tc>
                  <a:txBody>
                    <a:bodyPr/>
                    <a:lstStyle/>
                    <a:p>
                      <a:pPr algn="ctr"/>
                      <a:r>
                        <a:rPr lang="en-US" dirty="0"/>
                        <a:t>36%</a:t>
                      </a:r>
                    </a:p>
                  </a:txBody>
                  <a:tcPr anchor="ctr"/>
                </a:tc>
                <a:tc>
                  <a:txBody>
                    <a:bodyPr/>
                    <a:lstStyle/>
                    <a:p>
                      <a:pPr algn="ctr"/>
                      <a:r>
                        <a:rPr lang="en-US" dirty="0"/>
                        <a:t>+4%</a:t>
                      </a:r>
                    </a:p>
                  </a:txBody>
                  <a:tcPr anchor="ctr"/>
                </a:tc>
                <a:extLst>
                  <a:ext uri="{0D108BD9-81ED-4DB2-BD59-A6C34878D82A}">
                    <a16:rowId xmlns:a16="http://schemas.microsoft.com/office/drawing/2014/main" val="1194376521"/>
                  </a:ext>
                </a:extLst>
              </a:tr>
              <a:tr h="372162">
                <a:tc>
                  <a:txBody>
                    <a:bodyPr/>
                    <a:lstStyle/>
                    <a:p>
                      <a:pPr algn="ctr"/>
                      <a:r>
                        <a:rPr lang="en-US" dirty="0"/>
                        <a:t>Cash reserves</a:t>
                      </a:r>
                    </a:p>
                  </a:txBody>
                  <a:tcPr anchor="ctr"/>
                </a:tc>
                <a:tc>
                  <a:txBody>
                    <a:bodyPr/>
                    <a:lstStyle/>
                    <a:p>
                      <a:pPr algn="ctr"/>
                      <a:r>
                        <a:rPr lang="en-US" dirty="0"/>
                        <a:t>$5,000,000</a:t>
                      </a:r>
                    </a:p>
                  </a:txBody>
                  <a:tcPr anchor="ctr"/>
                </a:tc>
                <a:tc>
                  <a:txBody>
                    <a:bodyPr/>
                    <a:lstStyle/>
                    <a:p>
                      <a:pPr algn="ctr"/>
                      <a:r>
                        <a:rPr lang="en-US" dirty="0"/>
                        <a:t>$4,500,000</a:t>
                      </a:r>
                    </a:p>
                  </a:txBody>
                  <a:tcPr anchor="ctr"/>
                </a:tc>
                <a:tc>
                  <a:txBody>
                    <a:bodyPr/>
                    <a:lstStyle/>
                    <a:p>
                      <a:pPr algn="ctr"/>
                      <a:r>
                        <a:rPr lang="en-US" dirty="0"/>
                        <a:t>+11%</a:t>
                      </a:r>
                    </a:p>
                  </a:txBody>
                  <a:tcPr anchor="ctr"/>
                </a:tc>
                <a:extLst>
                  <a:ext uri="{0D108BD9-81ED-4DB2-BD59-A6C34878D82A}">
                    <a16:rowId xmlns:a16="http://schemas.microsoft.com/office/drawing/2014/main" val="1918266800"/>
                  </a:ext>
                </a:extLst>
              </a:tr>
            </a:tbl>
          </a:graphicData>
        </a:graphic>
      </p:graphicFrame>
    </p:spTree>
    <p:extLst>
      <p:ext uri="{BB962C8B-B14F-4D97-AF65-F5344CB8AC3E}">
        <p14:creationId xmlns:p14="http://schemas.microsoft.com/office/powerpoint/2010/main" val="2339104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EAEB2A6-C71F-0538-4083-5C97297C2C85}"/>
              </a:ext>
            </a:extLst>
          </p:cNvPr>
          <p:cNvSpPr>
            <a:spLocks noGrp="1"/>
          </p:cNvSpPr>
          <p:nvPr>
            <p:ph type="title"/>
          </p:nvPr>
        </p:nvSpPr>
        <p:spPr>
          <a:xfrm>
            <a:off x="4370832" y="822960"/>
            <a:ext cx="7040880" cy="5212080"/>
          </a:xfrm>
        </p:spPr>
        <p:txBody>
          <a:bodyPr anchor="ctr" anchorCtr="0"/>
          <a:lstStyle/>
          <a:p>
            <a:r>
              <a:rPr lang="en-US" dirty="0"/>
              <a:t>Innovative solutions</a:t>
            </a:r>
          </a:p>
        </p:txBody>
      </p:sp>
      <p:pic>
        <p:nvPicPr>
          <p:cNvPr id="11" name="Picture Placeholder 10" descr="Snake wrapped around a stick">
            <a:extLst>
              <a:ext uri="{FF2B5EF4-FFF2-40B4-BE49-F238E27FC236}">
                <a16:creationId xmlns:a16="http://schemas.microsoft.com/office/drawing/2014/main" id="{2DE8A2ED-9057-968D-9266-042E3251DB3C}"/>
              </a:ext>
            </a:extLst>
          </p:cNvPr>
          <p:cNvPicPr>
            <a:picLocks noGrp="1" noChangeAspect="1"/>
          </p:cNvPicPr>
          <p:nvPr>
            <p:ph type="pic" sz="quarter" idx="10"/>
          </p:nvPr>
        </p:nvPicPr>
        <p:blipFill>
          <a:blip r:embed="rId3"/>
          <a:srcRect t="9" b="9"/>
          <a:stretch/>
        </p:blipFill>
        <p:spPr>
          <a:xfrm>
            <a:off x="0" y="0"/>
            <a:ext cx="4133088" cy="6858000"/>
          </a:xfrm>
        </p:spPr>
      </p:pic>
    </p:spTree>
    <p:extLst>
      <p:ext uri="{BB962C8B-B14F-4D97-AF65-F5344CB8AC3E}">
        <p14:creationId xmlns:p14="http://schemas.microsoft.com/office/powerpoint/2010/main" val="1388082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C4AD93-49F4-3F73-D8BF-3FB8377517B4}"/>
              </a:ext>
            </a:extLst>
          </p:cNvPr>
          <p:cNvSpPr>
            <a:spLocks noGrp="1"/>
          </p:cNvSpPr>
          <p:nvPr>
            <p:ph type="title"/>
          </p:nvPr>
        </p:nvSpPr>
        <p:spPr>
          <a:xfrm>
            <a:off x="822960" y="1097280"/>
            <a:ext cx="10515600" cy="1645920"/>
          </a:xfrm>
        </p:spPr>
        <p:txBody>
          <a:bodyPr>
            <a:noAutofit/>
          </a:bodyPr>
          <a:lstStyle/>
          <a:p>
            <a:r>
              <a:rPr lang="en-US" dirty="0"/>
              <a:t>future initiatives</a:t>
            </a:r>
          </a:p>
        </p:txBody>
      </p:sp>
      <p:pic>
        <p:nvPicPr>
          <p:cNvPr id="11" name="Picture Placeholder 10" descr="Close up of African bush viper venomous snake">
            <a:extLst>
              <a:ext uri="{FF2B5EF4-FFF2-40B4-BE49-F238E27FC236}">
                <a16:creationId xmlns:a16="http://schemas.microsoft.com/office/drawing/2014/main" id="{91E69EF9-1FD5-1D45-7A3F-824B7F8C32C8}"/>
              </a:ext>
            </a:extLst>
          </p:cNvPr>
          <p:cNvPicPr>
            <a:picLocks noGrp="1" noChangeAspect="1"/>
          </p:cNvPicPr>
          <p:nvPr>
            <p:ph type="pic" sz="quarter" idx="12"/>
          </p:nvPr>
        </p:nvPicPr>
        <p:blipFill rotWithShape="1">
          <a:blip r:embed="rId2" cstate="email">
            <a:extLst>
              <a:ext uri="{28A0092B-C50C-407E-A947-70E740481C1C}">
                <a14:useLocalDpi xmlns:a14="http://schemas.microsoft.com/office/drawing/2010/main"/>
              </a:ext>
            </a:extLst>
          </a:blip>
          <a:srcRect t="36537" b="36537"/>
          <a:stretch/>
        </p:blipFill>
        <p:spPr>
          <a:xfrm>
            <a:off x="0" y="-23150"/>
            <a:ext cx="12192000" cy="850392"/>
          </a:xfrm>
        </p:spPr>
      </p:pic>
      <p:sp>
        <p:nvSpPr>
          <p:cNvPr id="3" name="Content Placeholder 2">
            <a:extLst>
              <a:ext uri="{FF2B5EF4-FFF2-40B4-BE49-F238E27FC236}">
                <a16:creationId xmlns:a16="http://schemas.microsoft.com/office/drawing/2014/main" id="{C6863681-AE8F-6A49-D141-54056E2B629E}"/>
              </a:ext>
            </a:extLst>
          </p:cNvPr>
          <p:cNvSpPr>
            <a:spLocks noGrp="1"/>
          </p:cNvSpPr>
          <p:nvPr>
            <p:ph idx="1"/>
          </p:nvPr>
        </p:nvSpPr>
        <p:spPr>
          <a:xfrm>
            <a:off x="822960" y="3529584"/>
            <a:ext cx="7114032" cy="2103120"/>
          </a:xfrm>
        </p:spPr>
        <p:txBody>
          <a:bodyPr/>
          <a:lstStyle/>
          <a:p>
            <a:r>
              <a:rPr lang="en-US" b="1" dirty="0"/>
              <a:t>Product enhancement. </a:t>
            </a:r>
            <a:r>
              <a:rPr lang="en-US" dirty="0"/>
              <a:t>Introduce regular updates and features to enhance product offerings.</a:t>
            </a:r>
          </a:p>
          <a:p>
            <a:r>
              <a:rPr lang="en-US" b="1" dirty="0"/>
              <a:t>Technology integration. </a:t>
            </a:r>
            <a:r>
              <a:rPr lang="en-US" dirty="0"/>
              <a:t>Explore emerging technologies for potential integration into our operations.</a:t>
            </a:r>
          </a:p>
          <a:p>
            <a:r>
              <a:rPr lang="en-US" b="1" dirty="0"/>
              <a:t>Collaborative partnerships</a:t>
            </a:r>
            <a:r>
              <a:rPr lang="en-US" dirty="0"/>
              <a:t>. Foster collaborations with tech innovators and industry leaders to drive innovation.</a:t>
            </a:r>
          </a:p>
        </p:txBody>
      </p:sp>
      <p:sp>
        <p:nvSpPr>
          <p:cNvPr id="8" name="Content Placeholder 7">
            <a:extLst>
              <a:ext uri="{FF2B5EF4-FFF2-40B4-BE49-F238E27FC236}">
                <a16:creationId xmlns:a16="http://schemas.microsoft.com/office/drawing/2014/main" id="{855F0FED-5086-D32C-BBBE-A494AEAEE375}"/>
              </a:ext>
            </a:extLst>
          </p:cNvPr>
          <p:cNvSpPr>
            <a:spLocks noGrp="1"/>
          </p:cNvSpPr>
          <p:nvPr>
            <p:ph sz="quarter" idx="14"/>
          </p:nvPr>
        </p:nvSpPr>
        <p:spPr>
          <a:xfrm>
            <a:off x="8321040" y="3529584"/>
            <a:ext cx="3017520" cy="2103120"/>
          </a:xfrm>
        </p:spPr>
        <p:txBody>
          <a:bodyPr/>
          <a:lstStyle/>
          <a:p>
            <a:r>
              <a:rPr lang="en-US" dirty="0"/>
              <a:t>Green supply chain</a:t>
            </a:r>
          </a:p>
          <a:p>
            <a:r>
              <a:rPr lang="en-US" dirty="0"/>
              <a:t>Reduced carbon footprint</a:t>
            </a:r>
          </a:p>
          <a:p>
            <a:r>
              <a:rPr lang="en-US" dirty="0"/>
              <a:t>Waste reduction</a:t>
            </a:r>
          </a:p>
          <a:p>
            <a:r>
              <a:rPr lang="en-US" dirty="0"/>
              <a:t>Water conservation</a:t>
            </a:r>
          </a:p>
          <a:p>
            <a:endParaRPr lang="en-US" dirty="0"/>
          </a:p>
        </p:txBody>
      </p:sp>
    </p:spTree>
    <p:extLst>
      <p:ext uri="{BB962C8B-B14F-4D97-AF65-F5344CB8AC3E}">
        <p14:creationId xmlns:p14="http://schemas.microsoft.com/office/powerpoint/2010/main" val="28007967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A29238A-3CEC-2304-CD52-8C0826AAC5C5}"/>
              </a:ext>
            </a:extLst>
          </p:cNvPr>
          <p:cNvSpPr>
            <a:spLocks noGrp="1"/>
          </p:cNvSpPr>
          <p:nvPr>
            <p:ph type="title"/>
          </p:nvPr>
        </p:nvSpPr>
        <p:spPr>
          <a:xfrm>
            <a:off x="822960" y="822960"/>
            <a:ext cx="6126480" cy="1920240"/>
          </a:xfrm>
        </p:spPr>
        <p:txBody>
          <a:bodyPr>
            <a:noAutofit/>
          </a:bodyPr>
          <a:lstStyle/>
          <a:p>
            <a:r>
              <a:rPr lang="en-US" dirty="0"/>
              <a:t>contact info</a:t>
            </a:r>
          </a:p>
        </p:txBody>
      </p:sp>
      <p:sp>
        <p:nvSpPr>
          <p:cNvPr id="4" name="Content Placeholder 3">
            <a:extLst>
              <a:ext uri="{FF2B5EF4-FFF2-40B4-BE49-F238E27FC236}">
                <a16:creationId xmlns:a16="http://schemas.microsoft.com/office/drawing/2014/main" id="{B59B32F8-EA90-B183-AAD3-9C1D536D3268}"/>
              </a:ext>
            </a:extLst>
          </p:cNvPr>
          <p:cNvSpPr>
            <a:spLocks noGrp="1"/>
          </p:cNvSpPr>
          <p:nvPr>
            <p:ph idx="1"/>
          </p:nvPr>
        </p:nvSpPr>
        <p:spPr>
          <a:xfrm>
            <a:off x="7242048" y="822960"/>
            <a:ext cx="4069080" cy="1901952"/>
          </a:xfrm>
        </p:spPr>
        <p:txBody>
          <a:bodyPr anchor="b" anchorCtr="0"/>
          <a:lstStyle/>
          <a:p>
            <a:r>
              <a:rPr lang="en-US" dirty="0"/>
              <a:t>Remy Morris</a:t>
            </a:r>
          </a:p>
          <a:p>
            <a:r>
              <a:rPr lang="en-US" dirty="0"/>
              <a:t>206-555-0146</a:t>
            </a:r>
          </a:p>
          <a:p>
            <a:r>
              <a:rPr lang="en-US" dirty="0"/>
              <a:t>rmorris@contoso.com</a:t>
            </a:r>
          </a:p>
          <a:p>
            <a:r>
              <a:rPr lang="en-US" dirty="0"/>
              <a:t>www.contoso.com</a:t>
            </a:r>
          </a:p>
        </p:txBody>
      </p:sp>
      <p:pic>
        <p:nvPicPr>
          <p:cNvPr id="5" name="Picture Placeholder 7" descr="School of gray fish">
            <a:extLst>
              <a:ext uri="{FF2B5EF4-FFF2-40B4-BE49-F238E27FC236}">
                <a16:creationId xmlns:a16="http://schemas.microsoft.com/office/drawing/2014/main" id="{E7D5CDD0-E353-C5E9-9C7A-A367052ED001}"/>
              </a:ext>
            </a:extLst>
          </p:cNvPr>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t="138" b="138"/>
          <a:stretch/>
        </p:blipFill>
        <p:spPr>
          <a:xfrm>
            <a:off x="0" y="3557016"/>
            <a:ext cx="12192000" cy="3300984"/>
          </a:xfrm>
        </p:spPr>
      </p:pic>
    </p:spTree>
    <p:extLst>
      <p:ext uri="{BB962C8B-B14F-4D97-AF65-F5344CB8AC3E}">
        <p14:creationId xmlns:p14="http://schemas.microsoft.com/office/powerpoint/2010/main" val="71599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06451AA-AEB4-0B9E-B76E-611C2AA8DA4E}"/>
              </a:ext>
            </a:extLst>
          </p:cNvPr>
          <p:cNvSpPr>
            <a:spLocks noGrp="1"/>
          </p:cNvSpPr>
          <p:nvPr>
            <p:ph type="title"/>
          </p:nvPr>
        </p:nvSpPr>
        <p:spPr>
          <a:xfrm>
            <a:off x="822960" y="822960"/>
            <a:ext cx="4389120" cy="1920240"/>
          </a:xfrm>
        </p:spPr>
        <p:txBody>
          <a:bodyPr>
            <a:normAutofit/>
          </a:bodyPr>
          <a:lstStyle/>
          <a:p>
            <a:r>
              <a:rPr lang="en-US" dirty="0"/>
              <a:t>agenda</a:t>
            </a:r>
          </a:p>
        </p:txBody>
      </p:sp>
      <p:sp>
        <p:nvSpPr>
          <p:cNvPr id="4" name="Text Placeholder 3">
            <a:extLst>
              <a:ext uri="{FF2B5EF4-FFF2-40B4-BE49-F238E27FC236}">
                <a16:creationId xmlns:a16="http://schemas.microsoft.com/office/drawing/2014/main" id="{6EF967D8-05D3-0F64-4B0B-FE9B335F81EB}"/>
              </a:ext>
            </a:extLst>
          </p:cNvPr>
          <p:cNvSpPr>
            <a:spLocks noGrp="1"/>
          </p:cNvSpPr>
          <p:nvPr>
            <p:ph sz="quarter" idx="14"/>
          </p:nvPr>
        </p:nvSpPr>
        <p:spPr>
          <a:xfrm>
            <a:off x="822960" y="3529584"/>
            <a:ext cx="4389120" cy="2350008"/>
          </a:xfrm>
        </p:spPr>
        <p:txBody>
          <a:bodyPr/>
          <a:lstStyle/>
          <a:p>
            <a:r>
              <a:rPr lang="en-US" dirty="0"/>
              <a:t>Growth strategy</a:t>
            </a:r>
          </a:p>
          <a:p>
            <a:r>
              <a:rPr lang="en-US" dirty="0"/>
              <a:t>Market analysis</a:t>
            </a:r>
          </a:p>
          <a:p>
            <a:r>
              <a:rPr lang="en-US" dirty="0"/>
              <a:t>Financial overview</a:t>
            </a:r>
          </a:p>
          <a:p>
            <a:r>
              <a:rPr lang="en-US" dirty="0"/>
              <a:t>Innovative solutions</a:t>
            </a:r>
          </a:p>
          <a:p>
            <a:r>
              <a:rPr lang="en-US" dirty="0"/>
              <a:t>Future initiatives</a:t>
            </a:r>
          </a:p>
        </p:txBody>
      </p:sp>
      <p:pic>
        <p:nvPicPr>
          <p:cNvPr id="5" name="Picture Placeholder 4" descr="Close-up of peacock feathers">
            <a:extLst>
              <a:ext uri="{FF2B5EF4-FFF2-40B4-BE49-F238E27FC236}">
                <a16:creationId xmlns:a16="http://schemas.microsoft.com/office/drawing/2014/main" id="{396556A2-AA4C-073C-64A5-1E76A2DF1BC6}"/>
              </a:ext>
            </a:extLst>
          </p:cNvPr>
          <p:cNvPicPr>
            <a:picLocks noGrp="1" noChangeAspect="1"/>
          </p:cNvPicPr>
          <p:nvPr>
            <p:ph type="pic" sz="quarter" idx="13"/>
          </p:nvPr>
        </p:nvPicPr>
        <p:blipFill rotWithShape="1">
          <a:blip r:embed="rId2"/>
          <a:srcRect l="18353" r="18353"/>
          <a:stretch/>
        </p:blipFill>
        <p:spPr>
          <a:xfrm>
            <a:off x="5690616" y="0"/>
            <a:ext cx="6501384" cy="6857999"/>
          </a:xfrm>
        </p:spPr>
      </p:pic>
    </p:spTree>
    <p:extLst>
      <p:ext uri="{BB962C8B-B14F-4D97-AF65-F5344CB8AC3E}">
        <p14:creationId xmlns:p14="http://schemas.microsoft.com/office/powerpoint/2010/main" val="350433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0E9FA75-2A66-EAE8-E898-09505E656D44}"/>
              </a:ext>
            </a:extLst>
          </p:cNvPr>
          <p:cNvSpPr>
            <a:spLocks noGrp="1"/>
          </p:cNvSpPr>
          <p:nvPr>
            <p:ph type="title"/>
          </p:nvPr>
        </p:nvSpPr>
        <p:spPr>
          <a:xfrm>
            <a:off x="822960" y="822960"/>
            <a:ext cx="4754880" cy="4114800"/>
          </a:xfrm>
        </p:spPr>
        <p:txBody>
          <a:bodyPr/>
          <a:lstStyle/>
          <a:p>
            <a:r>
              <a:rPr lang="en-US" dirty="0"/>
              <a:t>Strategies for growth</a:t>
            </a:r>
          </a:p>
        </p:txBody>
      </p:sp>
      <p:sp>
        <p:nvSpPr>
          <p:cNvPr id="19" name="Text Placeholder 18">
            <a:extLst>
              <a:ext uri="{FF2B5EF4-FFF2-40B4-BE49-F238E27FC236}">
                <a16:creationId xmlns:a16="http://schemas.microsoft.com/office/drawing/2014/main" id="{1E3714B9-8CEF-78EA-C58B-C141ED8D86FF}"/>
              </a:ext>
            </a:extLst>
          </p:cNvPr>
          <p:cNvSpPr>
            <a:spLocks noGrp="1"/>
          </p:cNvSpPr>
          <p:nvPr>
            <p:ph type="body" idx="1"/>
          </p:nvPr>
        </p:nvSpPr>
        <p:spPr>
          <a:xfrm>
            <a:off x="822960" y="5175504"/>
            <a:ext cx="4754880" cy="914400"/>
          </a:xfrm>
        </p:spPr>
        <p:txBody>
          <a:bodyPr/>
          <a:lstStyle/>
          <a:p>
            <a:r>
              <a:rPr lang="en-US" dirty="0"/>
              <a:t>New collaborative approaches for market success</a:t>
            </a:r>
          </a:p>
          <a:p>
            <a:endParaRPr lang="en-US" dirty="0"/>
          </a:p>
        </p:txBody>
      </p:sp>
      <p:pic>
        <p:nvPicPr>
          <p:cNvPr id="13" name="Picture Placeholder 12" descr="Bull in a field in front of the mountains">
            <a:extLst>
              <a:ext uri="{FF2B5EF4-FFF2-40B4-BE49-F238E27FC236}">
                <a16:creationId xmlns:a16="http://schemas.microsoft.com/office/drawing/2014/main" id="{E523E000-5425-6E46-05C3-035CFBFBDDE3}"/>
              </a:ext>
            </a:extLst>
          </p:cNvPr>
          <p:cNvPicPr>
            <a:picLocks noGrp="1" noChangeAspect="1"/>
          </p:cNvPicPr>
          <p:nvPr>
            <p:ph type="pic" sz="quarter" idx="10"/>
          </p:nvPr>
        </p:nvPicPr>
        <p:blipFill>
          <a:blip r:embed="rId2"/>
          <a:srcRect/>
          <a:stretch/>
        </p:blipFill>
        <p:spPr>
          <a:xfrm>
            <a:off x="6096000" y="0"/>
            <a:ext cx="6096000" cy="6858000"/>
          </a:xfrm>
        </p:spPr>
      </p:pic>
    </p:spTree>
    <p:extLst>
      <p:ext uri="{BB962C8B-B14F-4D97-AF65-F5344CB8AC3E}">
        <p14:creationId xmlns:p14="http://schemas.microsoft.com/office/powerpoint/2010/main" val="3050541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EA47513-EEDB-7E18-A210-F20CDDF5FF2D}"/>
              </a:ext>
            </a:extLst>
          </p:cNvPr>
          <p:cNvSpPr>
            <a:spLocks noGrp="1"/>
          </p:cNvSpPr>
          <p:nvPr>
            <p:ph type="title"/>
          </p:nvPr>
        </p:nvSpPr>
        <p:spPr>
          <a:xfrm>
            <a:off x="822960" y="822960"/>
            <a:ext cx="4937760" cy="1920240"/>
          </a:xfrm>
        </p:spPr>
        <p:txBody>
          <a:bodyPr anchor="b" anchorCtr="0">
            <a:normAutofit/>
          </a:bodyPr>
          <a:lstStyle/>
          <a:p>
            <a:r>
              <a:rPr lang="en-US" dirty="0"/>
              <a:t>current market analysis</a:t>
            </a:r>
          </a:p>
        </p:txBody>
      </p:sp>
      <p:sp>
        <p:nvSpPr>
          <p:cNvPr id="10" name="Content Placeholder 3">
            <a:extLst>
              <a:ext uri="{FF2B5EF4-FFF2-40B4-BE49-F238E27FC236}">
                <a16:creationId xmlns:a16="http://schemas.microsoft.com/office/drawing/2014/main" id="{B34F1638-A27B-9557-C43F-C3F20F68C442}"/>
              </a:ext>
            </a:extLst>
          </p:cNvPr>
          <p:cNvSpPr>
            <a:spLocks noGrp="1"/>
          </p:cNvSpPr>
          <p:nvPr>
            <p:ph sz="half" idx="2"/>
          </p:nvPr>
        </p:nvSpPr>
        <p:spPr>
          <a:xfrm>
            <a:off x="6263640" y="822960"/>
            <a:ext cx="5111496" cy="3566160"/>
          </a:xfrm>
        </p:spPr>
        <p:txBody>
          <a:bodyPr anchor="ctr" anchorCtr="0"/>
          <a:lstStyle/>
          <a:p>
            <a:r>
              <a:rPr lang="en-US" dirty="0"/>
              <a:t>We have identified important key trends that demand our attention.</a:t>
            </a:r>
          </a:p>
          <a:p>
            <a:r>
              <a:rPr lang="en-US" dirty="0"/>
              <a:t>Data reveals a steady increase in consumer demand for sustainable products, presenting an opportunity for our eco-friendly offerings.</a:t>
            </a:r>
          </a:p>
          <a:p>
            <a:r>
              <a:rPr lang="en-US" dirty="0"/>
              <a:t>Our competitors are now focusing on digital marketing strategies, suggesting a shift in consumer behavior.</a:t>
            </a:r>
          </a:p>
          <a:p>
            <a:r>
              <a:rPr lang="en-US" dirty="0"/>
              <a:t>Understanding these nuanced dynamics positions us to adapt and capitalize on emerging market preferences.</a:t>
            </a:r>
          </a:p>
        </p:txBody>
      </p:sp>
      <p:pic>
        <p:nvPicPr>
          <p:cNvPr id="8" name="Picture Placeholder 7" descr="Abstract">
            <a:extLst>
              <a:ext uri="{FF2B5EF4-FFF2-40B4-BE49-F238E27FC236}">
                <a16:creationId xmlns:a16="http://schemas.microsoft.com/office/drawing/2014/main" id="{04FC4C54-02AE-6F78-5D5A-C4A3504334F2}"/>
              </a:ext>
            </a:extLst>
          </p:cNvPr>
          <p:cNvPicPr>
            <a:picLocks noGrp="1" noChangeAspect="1"/>
          </p:cNvPicPr>
          <p:nvPr>
            <p:ph type="pic" sz="quarter" idx="14"/>
          </p:nvPr>
        </p:nvPicPr>
        <p:blipFill>
          <a:blip r:embed="rId3"/>
          <a:srcRect t="76" b="76"/>
          <a:stretch/>
        </p:blipFill>
        <p:spPr>
          <a:xfrm>
            <a:off x="1" y="4471416"/>
            <a:ext cx="12192000" cy="2386584"/>
          </a:xfrm>
        </p:spPr>
      </p:pic>
    </p:spTree>
    <p:extLst>
      <p:ext uri="{BB962C8B-B14F-4D97-AF65-F5344CB8AC3E}">
        <p14:creationId xmlns:p14="http://schemas.microsoft.com/office/powerpoint/2010/main" val="12539466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3D13A66-9DEF-E164-8D4B-10D0BC2EDA51}"/>
              </a:ext>
            </a:extLst>
          </p:cNvPr>
          <p:cNvSpPr>
            <a:spLocks noGrp="1"/>
          </p:cNvSpPr>
          <p:nvPr>
            <p:ph type="title"/>
          </p:nvPr>
        </p:nvSpPr>
        <p:spPr>
          <a:xfrm>
            <a:off x="6675120" y="822960"/>
            <a:ext cx="4754880" cy="4114800"/>
          </a:xfrm>
        </p:spPr>
        <p:txBody>
          <a:bodyPr/>
          <a:lstStyle/>
          <a:p>
            <a:r>
              <a:rPr lang="en-US" dirty="0"/>
              <a:t>Market expansion</a:t>
            </a:r>
          </a:p>
        </p:txBody>
      </p:sp>
      <p:pic>
        <p:nvPicPr>
          <p:cNvPr id="6" name="Picture Placeholder 5" descr="Close up of jellyfish">
            <a:extLst>
              <a:ext uri="{FF2B5EF4-FFF2-40B4-BE49-F238E27FC236}">
                <a16:creationId xmlns:a16="http://schemas.microsoft.com/office/drawing/2014/main" id="{06D8610D-D09E-3B31-5241-9A495032FE6A}"/>
              </a:ext>
            </a:extLst>
          </p:cNvPr>
          <p:cNvPicPr>
            <a:picLocks noGrp="1" noChangeAspect="1"/>
          </p:cNvPicPr>
          <p:nvPr>
            <p:ph type="pic" sz="quarter" idx="13"/>
          </p:nvPr>
        </p:nvPicPr>
        <p:blipFill>
          <a:blip r:embed="rId2"/>
          <a:srcRect t="26" b="26"/>
          <a:stretch/>
        </p:blipFill>
        <p:spPr>
          <a:xfrm>
            <a:off x="0" y="0"/>
            <a:ext cx="6099048" cy="6857999"/>
          </a:xfrm>
        </p:spPr>
      </p:pic>
      <p:sp>
        <p:nvSpPr>
          <p:cNvPr id="2" name="Text Placeholder 3">
            <a:extLst>
              <a:ext uri="{FF2B5EF4-FFF2-40B4-BE49-F238E27FC236}">
                <a16:creationId xmlns:a16="http://schemas.microsoft.com/office/drawing/2014/main" id="{6B3E8E89-D30A-0E1E-7369-4436232B3EAF}"/>
              </a:ext>
            </a:extLst>
          </p:cNvPr>
          <p:cNvSpPr>
            <a:spLocks noGrp="1"/>
          </p:cNvSpPr>
          <p:nvPr>
            <p:ph type="body" idx="1"/>
          </p:nvPr>
        </p:nvSpPr>
        <p:spPr>
          <a:xfrm>
            <a:off x="6675120" y="5175504"/>
            <a:ext cx="4754880" cy="914400"/>
          </a:xfrm>
        </p:spPr>
        <p:txBody>
          <a:bodyPr/>
          <a:lstStyle/>
          <a:p>
            <a:r>
              <a:rPr lang="en-US" dirty="0"/>
              <a:t>Unlocking new horizons</a:t>
            </a:r>
          </a:p>
        </p:txBody>
      </p:sp>
    </p:spTree>
    <p:extLst>
      <p:ext uri="{BB962C8B-B14F-4D97-AF65-F5344CB8AC3E}">
        <p14:creationId xmlns:p14="http://schemas.microsoft.com/office/powerpoint/2010/main" val="3273313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99A9F5-BB05-D21C-7988-A26F41AD3CB3}"/>
              </a:ext>
            </a:extLst>
          </p:cNvPr>
          <p:cNvSpPr>
            <a:spLocks noGrp="1"/>
          </p:cNvSpPr>
          <p:nvPr>
            <p:ph type="title"/>
          </p:nvPr>
        </p:nvSpPr>
        <p:spPr>
          <a:xfrm>
            <a:off x="822960" y="822960"/>
            <a:ext cx="4023360" cy="1920240"/>
          </a:xfrm>
        </p:spPr>
        <p:txBody>
          <a:bodyPr>
            <a:noAutofit/>
          </a:bodyPr>
          <a:lstStyle/>
          <a:p>
            <a:r>
              <a:rPr lang="en-US" dirty="0"/>
              <a:t>product launch</a:t>
            </a:r>
          </a:p>
        </p:txBody>
      </p:sp>
      <p:sp>
        <p:nvSpPr>
          <p:cNvPr id="6" name="Content Placeholder 5">
            <a:extLst>
              <a:ext uri="{FF2B5EF4-FFF2-40B4-BE49-F238E27FC236}">
                <a16:creationId xmlns:a16="http://schemas.microsoft.com/office/drawing/2014/main" id="{2200E462-821F-C4FB-0C97-C7245850826F}"/>
              </a:ext>
            </a:extLst>
          </p:cNvPr>
          <p:cNvSpPr>
            <a:spLocks noGrp="1"/>
          </p:cNvSpPr>
          <p:nvPr>
            <p:ph idx="1"/>
          </p:nvPr>
        </p:nvSpPr>
        <p:spPr>
          <a:xfrm>
            <a:off x="822960" y="3529584"/>
            <a:ext cx="4023360" cy="1920240"/>
          </a:xfrm>
        </p:spPr>
        <p:txBody>
          <a:bodyPr/>
          <a:lstStyle/>
          <a:p>
            <a:r>
              <a:rPr lang="en-US" dirty="0"/>
              <a:t>Currently gearing up for a ground-breaking launch </a:t>
            </a:r>
          </a:p>
          <a:p>
            <a:r>
              <a:rPr lang="en-US" dirty="0"/>
              <a:t>Our new offerings will captivate the market</a:t>
            </a:r>
          </a:p>
          <a:p>
            <a:r>
              <a:rPr lang="en-US" dirty="0"/>
              <a:t>Our marketing campaign will generate anticipation</a:t>
            </a:r>
          </a:p>
        </p:txBody>
      </p:sp>
      <p:graphicFrame>
        <p:nvGraphicFramePr>
          <p:cNvPr id="8" name="Content Placeholder 7" descr="A timeline of the product launch">
            <a:extLst>
              <a:ext uri="{FF2B5EF4-FFF2-40B4-BE49-F238E27FC236}">
                <a16:creationId xmlns:a16="http://schemas.microsoft.com/office/drawing/2014/main" id="{A0BA8EFE-4CD2-930C-21F2-E090CC3D2511}"/>
              </a:ext>
            </a:extLst>
          </p:cNvPr>
          <p:cNvGraphicFramePr>
            <a:graphicFrameLocks noGrp="1"/>
          </p:cNvGraphicFramePr>
          <p:nvPr>
            <p:ph idx="15"/>
            <p:extLst>
              <p:ext uri="{D42A27DB-BD31-4B8C-83A1-F6EECF244321}">
                <p14:modId xmlns:p14="http://schemas.microsoft.com/office/powerpoint/2010/main" val="1412520627"/>
              </p:ext>
            </p:extLst>
          </p:nvPr>
        </p:nvGraphicFramePr>
        <p:xfrm>
          <a:off x="5486400" y="822325"/>
          <a:ext cx="5861050" cy="48466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3" name="Picture Placeholder 22" descr="Close up of plants">
            <a:extLst>
              <a:ext uri="{FF2B5EF4-FFF2-40B4-BE49-F238E27FC236}">
                <a16:creationId xmlns:a16="http://schemas.microsoft.com/office/drawing/2014/main" id="{593CD6F3-5CA4-AF73-B39D-4194516B2340}"/>
              </a:ext>
            </a:extLst>
          </p:cNvPr>
          <p:cNvPicPr>
            <a:picLocks noGrp="1" noChangeAspect="1"/>
          </p:cNvPicPr>
          <p:nvPr>
            <p:ph type="pic" sz="quarter" idx="12"/>
          </p:nvPr>
        </p:nvPicPr>
        <p:blipFill>
          <a:blip r:embed="rId7"/>
          <a:srcRect t="149" b="149"/>
          <a:stretch/>
        </p:blipFill>
        <p:spPr>
          <a:xfrm>
            <a:off x="0" y="6007608"/>
            <a:ext cx="12192000" cy="850392"/>
          </a:xfrm>
        </p:spPr>
      </p:pic>
    </p:spTree>
    <p:extLst>
      <p:ext uri="{BB962C8B-B14F-4D97-AF65-F5344CB8AC3E}">
        <p14:creationId xmlns:p14="http://schemas.microsoft.com/office/powerpoint/2010/main" val="3758443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9234BFB-7D61-E860-670D-35784D0A8C0C}"/>
              </a:ext>
            </a:extLst>
          </p:cNvPr>
          <p:cNvSpPr>
            <a:spLocks noGrp="1"/>
          </p:cNvSpPr>
          <p:nvPr>
            <p:ph type="title"/>
          </p:nvPr>
        </p:nvSpPr>
        <p:spPr>
          <a:xfrm>
            <a:off x="6812280" y="822960"/>
            <a:ext cx="4663440" cy="1920240"/>
          </a:xfrm>
        </p:spPr>
        <p:txBody>
          <a:bodyPr/>
          <a:lstStyle/>
          <a:p>
            <a:r>
              <a:rPr lang="en-US" dirty="0"/>
              <a:t>marketing strategies</a:t>
            </a:r>
          </a:p>
        </p:txBody>
      </p:sp>
      <p:pic>
        <p:nvPicPr>
          <p:cNvPr id="8" name="Picture Placeholder 7" descr="Close-up of green leaf with dewdrops all over&#10;">
            <a:extLst>
              <a:ext uri="{FF2B5EF4-FFF2-40B4-BE49-F238E27FC236}">
                <a16:creationId xmlns:a16="http://schemas.microsoft.com/office/drawing/2014/main" id="{568165E1-339D-11F5-3CA4-F29470C8059C}"/>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a:ext>
            </a:extLst>
          </a:blip>
          <a:srcRect t="137" b="137"/>
          <a:stretch/>
        </p:blipFill>
        <p:spPr>
          <a:xfrm>
            <a:off x="0" y="0"/>
            <a:ext cx="6108192" cy="6858000"/>
          </a:xfrm>
        </p:spPr>
      </p:pic>
      <p:sp>
        <p:nvSpPr>
          <p:cNvPr id="3" name="Text Placeholder 2">
            <a:extLst>
              <a:ext uri="{FF2B5EF4-FFF2-40B4-BE49-F238E27FC236}">
                <a16:creationId xmlns:a16="http://schemas.microsoft.com/office/drawing/2014/main" id="{80752F22-74B6-562C-F8BC-4ECCC8B6C6EF}"/>
              </a:ext>
            </a:extLst>
          </p:cNvPr>
          <p:cNvSpPr>
            <a:spLocks noGrp="1"/>
          </p:cNvSpPr>
          <p:nvPr>
            <p:ph sz="quarter" idx="14"/>
          </p:nvPr>
        </p:nvSpPr>
        <p:spPr>
          <a:xfrm>
            <a:off x="6812280" y="3529584"/>
            <a:ext cx="4663440" cy="2350008"/>
          </a:xfrm>
        </p:spPr>
        <p:txBody>
          <a:bodyPr/>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spTree>
    <p:extLst>
      <p:ext uri="{BB962C8B-B14F-4D97-AF65-F5344CB8AC3E}">
        <p14:creationId xmlns:p14="http://schemas.microsoft.com/office/powerpoint/2010/main" val="35746004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50000"/>
          </a:schemeClr>
        </a:solidFill>
        <a:effectLst/>
      </p:bgPr>
    </p:bg>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0495CC77-4D09-9F18-CCCC-D99591447B71}"/>
              </a:ext>
            </a:extLst>
          </p:cNvPr>
          <p:cNvSpPr>
            <a:spLocks noGrp="1"/>
          </p:cNvSpPr>
          <p:nvPr>
            <p:ph type="title"/>
          </p:nvPr>
        </p:nvSpPr>
        <p:spPr>
          <a:xfrm>
            <a:off x="822960" y="1097280"/>
            <a:ext cx="10515600" cy="1645920"/>
          </a:xfrm>
        </p:spPr>
        <p:txBody>
          <a:bodyPr/>
          <a:lstStyle/>
          <a:p>
            <a:r>
              <a:rPr lang="en-US" dirty="0"/>
              <a:t>financial overview</a:t>
            </a:r>
          </a:p>
        </p:txBody>
      </p:sp>
      <p:pic>
        <p:nvPicPr>
          <p:cNvPr id="45" name="Picture Placeholder 44" descr="Abstract image">
            <a:extLst>
              <a:ext uri="{FF2B5EF4-FFF2-40B4-BE49-F238E27FC236}">
                <a16:creationId xmlns:a16="http://schemas.microsoft.com/office/drawing/2014/main" id="{D22FD467-11FE-0FB5-05CF-BDBA6A8CD845}"/>
              </a:ext>
            </a:extLst>
          </p:cNvPr>
          <p:cNvPicPr>
            <a:picLocks noGrp="1"/>
          </p:cNvPicPr>
          <p:nvPr>
            <p:ph type="pic" sz="quarter" idx="12"/>
          </p:nvPr>
        </p:nvPicPr>
        <p:blipFill>
          <a:blip r:embed="rId2"/>
          <a:srcRect t="45889" b="45889"/>
          <a:stretch/>
        </p:blipFill>
        <p:spPr>
          <a:xfrm>
            <a:off x="0" y="-23150"/>
            <a:ext cx="12192000" cy="667512"/>
          </a:xfrm>
        </p:spPr>
      </p:pic>
      <p:sp>
        <p:nvSpPr>
          <p:cNvPr id="9" name="Text Placeholder 8">
            <a:extLst>
              <a:ext uri="{FF2B5EF4-FFF2-40B4-BE49-F238E27FC236}">
                <a16:creationId xmlns:a16="http://schemas.microsoft.com/office/drawing/2014/main" id="{6F9701AA-7DBD-E12C-6FDF-7742AC594CC3}"/>
              </a:ext>
            </a:extLst>
          </p:cNvPr>
          <p:cNvSpPr>
            <a:spLocks noGrp="1"/>
          </p:cNvSpPr>
          <p:nvPr>
            <p:ph idx="1"/>
          </p:nvPr>
        </p:nvSpPr>
        <p:spPr>
          <a:xfrm>
            <a:off x="822960" y="3529584"/>
            <a:ext cx="4937760" cy="2103120"/>
          </a:xfrm>
        </p:spPr>
        <p:txBody>
          <a:bodyPr/>
          <a:lstStyle/>
          <a:p>
            <a:r>
              <a:rPr lang="en-US" dirty="0"/>
              <a:t>Our financial overview reflects a robust and resilient fiscal performance.</a:t>
            </a:r>
          </a:p>
          <a:p>
            <a:r>
              <a:rPr lang="en-US" dirty="0"/>
              <a:t>Key indicators show consistent revenue growth over the past quarter, attributed to strategic cost management and successful marketing.</a:t>
            </a:r>
          </a:p>
        </p:txBody>
      </p:sp>
      <p:sp>
        <p:nvSpPr>
          <p:cNvPr id="5" name="Content Placeholder 4">
            <a:extLst>
              <a:ext uri="{FF2B5EF4-FFF2-40B4-BE49-F238E27FC236}">
                <a16:creationId xmlns:a16="http://schemas.microsoft.com/office/drawing/2014/main" id="{6DB64387-D0F3-E5CF-345F-7FF0AEC9AF84}"/>
              </a:ext>
            </a:extLst>
          </p:cNvPr>
          <p:cNvSpPr>
            <a:spLocks noGrp="1"/>
          </p:cNvSpPr>
          <p:nvPr>
            <p:ph sz="quarter" idx="14"/>
          </p:nvPr>
        </p:nvSpPr>
        <p:spPr>
          <a:xfrm>
            <a:off x="6400800" y="3529584"/>
            <a:ext cx="4937760" cy="2103120"/>
          </a:xfrm>
        </p:spPr>
        <p:txBody>
          <a:bodyPr/>
          <a:lstStyle/>
          <a:p>
            <a:r>
              <a:rPr lang="en-US" dirty="0"/>
              <a:t>Operating margins have improved, signaling operational efficiency, while strengthening our reserves.</a:t>
            </a:r>
          </a:p>
          <a:p>
            <a:r>
              <a:rPr lang="en-US" dirty="0"/>
              <a:t>This underscores our commitment to financial stability, positioning us for sustained growth. </a:t>
            </a:r>
          </a:p>
          <a:p>
            <a:endParaRPr lang="en-US" dirty="0"/>
          </a:p>
        </p:txBody>
      </p:sp>
    </p:spTree>
    <p:extLst>
      <p:ext uri="{BB962C8B-B14F-4D97-AF65-F5344CB8AC3E}">
        <p14:creationId xmlns:p14="http://schemas.microsoft.com/office/powerpoint/2010/main" val="2477064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D96B25F-1BBC-028F-2886-86951B4AA813}"/>
              </a:ext>
            </a:extLst>
          </p:cNvPr>
          <p:cNvSpPr>
            <a:spLocks noGrp="1"/>
          </p:cNvSpPr>
          <p:nvPr>
            <p:ph type="title"/>
          </p:nvPr>
        </p:nvSpPr>
        <p:spPr>
          <a:xfrm>
            <a:off x="822960" y="1097280"/>
            <a:ext cx="10424160" cy="1645920"/>
          </a:xfrm>
        </p:spPr>
        <p:txBody>
          <a:bodyPr/>
          <a:lstStyle/>
          <a:p>
            <a:r>
              <a:rPr lang="en-US" dirty="0"/>
              <a:t>course progress</a:t>
            </a:r>
          </a:p>
        </p:txBody>
      </p:sp>
      <p:pic>
        <p:nvPicPr>
          <p:cNvPr id="16" name="Picture Placeholder 15" descr="Close up of peacock feathers">
            <a:extLst>
              <a:ext uri="{FF2B5EF4-FFF2-40B4-BE49-F238E27FC236}">
                <a16:creationId xmlns:a16="http://schemas.microsoft.com/office/drawing/2014/main" id="{7305B876-E28E-D690-C27B-94A45B156599}"/>
              </a:ext>
            </a:extLst>
          </p:cNvPr>
          <p:cNvPicPr>
            <a:picLocks noGrp="1" noChangeAspect="1"/>
          </p:cNvPicPr>
          <p:nvPr>
            <p:ph type="pic" sz="quarter" idx="12"/>
          </p:nvPr>
        </p:nvPicPr>
        <p:blipFill>
          <a:blip r:embed="rId2"/>
          <a:srcRect l="34" r="34"/>
          <a:stretch/>
        </p:blipFill>
        <p:spPr>
          <a:xfrm>
            <a:off x="0" y="0"/>
            <a:ext cx="12192000" cy="658368"/>
          </a:xfrm>
        </p:spPr>
      </p:pic>
      <p:sp>
        <p:nvSpPr>
          <p:cNvPr id="23" name="Content Placeholder 22">
            <a:extLst>
              <a:ext uri="{FF2B5EF4-FFF2-40B4-BE49-F238E27FC236}">
                <a16:creationId xmlns:a16="http://schemas.microsoft.com/office/drawing/2014/main" id="{6A4434E4-FC32-97D1-48E9-FD93D9A992A3}"/>
              </a:ext>
            </a:extLst>
          </p:cNvPr>
          <p:cNvSpPr>
            <a:spLocks noGrp="1"/>
          </p:cNvSpPr>
          <p:nvPr>
            <p:ph idx="1"/>
          </p:nvPr>
        </p:nvSpPr>
        <p:spPr>
          <a:xfrm>
            <a:off x="822960" y="3529584"/>
            <a:ext cx="3200400" cy="2286000"/>
          </a:xfrm>
        </p:spPr>
        <p:txBody>
          <a:bodyPr/>
          <a:lstStyle/>
          <a:p>
            <a:r>
              <a:rPr lang="en-US" dirty="0"/>
              <a:t>Market expansion</a:t>
            </a:r>
          </a:p>
          <a:p>
            <a:r>
              <a:rPr lang="en-US" dirty="0"/>
              <a:t>Product innovation</a:t>
            </a:r>
          </a:p>
          <a:p>
            <a:r>
              <a:rPr lang="en-US" dirty="0"/>
              <a:t>Customer retention</a:t>
            </a:r>
          </a:p>
          <a:p>
            <a:r>
              <a:rPr lang="en-US" dirty="0"/>
              <a:t>Operational efficiency</a:t>
            </a:r>
          </a:p>
          <a:p>
            <a:endParaRPr lang="en-US" dirty="0"/>
          </a:p>
        </p:txBody>
      </p:sp>
      <p:graphicFrame>
        <p:nvGraphicFramePr>
          <p:cNvPr id="19" name="Table Placeholder 2">
            <a:extLst>
              <a:ext uri="{FF2B5EF4-FFF2-40B4-BE49-F238E27FC236}">
                <a16:creationId xmlns:a16="http://schemas.microsoft.com/office/drawing/2014/main" id="{053A4A3D-24A6-127B-641A-3BA9BAE76D8D}"/>
              </a:ext>
            </a:extLst>
          </p:cNvPr>
          <p:cNvGraphicFramePr>
            <a:graphicFrameLocks noGrp="1"/>
          </p:cNvGraphicFramePr>
          <p:nvPr>
            <p:ph sz="quarter" idx="15"/>
            <p:extLst>
              <p:ext uri="{D42A27DB-BD31-4B8C-83A1-F6EECF244321}">
                <p14:modId xmlns:p14="http://schemas.microsoft.com/office/powerpoint/2010/main" val="819389374"/>
              </p:ext>
            </p:extLst>
          </p:nvPr>
        </p:nvGraphicFramePr>
        <p:xfrm>
          <a:off x="4260850" y="3529013"/>
          <a:ext cx="6986015" cy="2232973"/>
        </p:xfrm>
        <a:graphic>
          <a:graphicData uri="http://schemas.openxmlformats.org/drawingml/2006/table">
            <a:tbl>
              <a:tblPr firstRow="1" bandRow="1">
                <a:tableStyleId>{8A107856-5554-42FB-B03E-39F5DBC370BA}</a:tableStyleId>
              </a:tblPr>
              <a:tblGrid>
                <a:gridCol w="1132199">
                  <a:extLst>
                    <a:ext uri="{9D8B030D-6E8A-4147-A177-3AD203B41FA5}">
                      <a16:colId xmlns:a16="http://schemas.microsoft.com/office/drawing/2014/main" val="30750867"/>
                    </a:ext>
                  </a:extLst>
                </a:gridCol>
                <a:gridCol w="1951272">
                  <a:extLst>
                    <a:ext uri="{9D8B030D-6E8A-4147-A177-3AD203B41FA5}">
                      <a16:colId xmlns:a16="http://schemas.microsoft.com/office/drawing/2014/main" val="1038941322"/>
                    </a:ext>
                  </a:extLst>
                </a:gridCol>
                <a:gridCol w="1951272">
                  <a:extLst>
                    <a:ext uri="{9D8B030D-6E8A-4147-A177-3AD203B41FA5}">
                      <a16:colId xmlns:a16="http://schemas.microsoft.com/office/drawing/2014/main" val="529645500"/>
                    </a:ext>
                  </a:extLst>
                </a:gridCol>
                <a:gridCol w="1951272">
                  <a:extLst>
                    <a:ext uri="{9D8B030D-6E8A-4147-A177-3AD203B41FA5}">
                      <a16:colId xmlns:a16="http://schemas.microsoft.com/office/drawing/2014/main" val="3469610457"/>
                    </a:ext>
                  </a:extLst>
                </a:gridCol>
              </a:tblGrid>
              <a:tr h="680873">
                <a:tc>
                  <a:txBody>
                    <a:bodyPr/>
                    <a:lstStyle/>
                    <a:p>
                      <a:pPr algn="ctr"/>
                      <a:r>
                        <a:rPr lang="en-US" dirty="0">
                          <a:latin typeface="+mj-lt"/>
                        </a:rPr>
                        <a:t>Quarter</a:t>
                      </a:r>
                    </a:p>
                  </a:txBody>
                  <a:tcPr anchor="ctr"/>
                </a:tc>
                <a:tc>
                  <a:txBody>
                    <a:bodyPr/>
                    <a:lstStyle/>
                    <a:p>
                      <a:pPr algn="ctr"/>
                      <a:r>
                        <a:rPr lang="en-US" dirty="0">
                          <a:latin typeface="+mj-lt"/>
                        </a:rPr>
                        <a:t>Revenue growth (%)</a:t>
                      </a:r>
                    </a:p>
                  </a:txBody>
                  <a:tcPr anchor="ctr"/>
                </a:tc>
                <a:tc>
                  <a:txBody>
                    <a:bodyPr/>
                    <a:lstStyle/>
                    <a:p>
                      <a:pPr algn="ctr"/>
                      <a:r>
                        <a:rPr lang="en-US" dirty="0">
                          <a:latin typeface="+mj-lt"/>
                        </a:rPr>
                        <a:t>Market share increase (%)</a:t>
                      </a:r>
                    </a:p>
                  </a:txBody>
                  <a:tcPr anchor="ctr"/>
                </a:tc>
                <a:tc>
                  <a:txBody>
                    <a:bodyPr/>
                    <a:lstStyle/>
                    <a:p>
                      <a:pPr algn="ctr"/>
                      <a:r>
                        <a:rPr lang="en-US" dirty="0">
                          <a:latin typeface="+mj-lt"/>
                        </a:rPr>
                        <a:t>Customer acquisition</a:t>
                      </a:r>
                    </a:p>
                  </a:txBody>
                  <a:tcPr anchor="ctr"/>
                </a:tc>
                <a:extLst>
                  <a:ext uri="{0D108BD9-81ED-4DB2-BD59-A6C34878D82A}">
                    <a16:rowId xmlns:a16="http://schemas.microsoft.com/office/drawing/2014/main" val="4251432886"/>
                  </a:ext>
                </a:extLst>
              </a:tr>
              <a:tr h="388025">
                <a:tc>
                  <a:txBody>
                    <a:bodyPr/>
                    <a:lstStyle/>
                    <a:p>
                      <a:pPr algn="ctr"/>
                      <a:r>
                        <a:rPr lang="en-US" b="1" dirty="0"/>
                        <a:t>Q1</a:t>
                      </a:r>
                    </a:p>
                  </a:txBody>
                  <a:tcPr anchor="ctr"/>
                </a:tc>
                <a:tc>
                  <a:txBody>
                    <a:bodyPr/>
                    <a:lstStyle/>
                    <a:p>
                      <a:pPr algn="ctr"/>
                      <a:r>
                        <a:rPr lang="en-US" dirty="0"/>
                        <a:t>12</a:t>
                      </a:r>
                    </a:p>
                  </a:txBody>
                  <a:tcPr anchor="ctr"/>
                </a:tc>
                <a:tc>
                  <a:txBody>
                    <a:bodyPr/>
                    <a:lstStyle/>
                    <a:p>
                      <a:pPr algn="ctr"/>
                      <a:r>
                        <a:rPr lang="en-US" dirty="0"/>
                        <a:t>2</a:t>
                      </a:r>
                    </a:p>
                  </a:txBody>
                  <a:tcPr anchor="ctr"/>
                </a:tc>
                <a:tc>
                  <a:txBody>
                    <a:bodyPr/>
                    <a:lstStyle/>
                    <a:p>
                      <a:pPr algn="ctr"/>
                      <a:r>
                        <a:rPr lang="en-US" dirty="0"/>
                        <a:t>500</a:t>
                      </a:r>
                    </a:p>
                  </a:txBody>
                  <a:tcPr anchor="ctr"/>
                </a:tc>
                <a:extLst>
                  <a:ext uri="{0D108BD9-81ED-4DB2-BD59-A6C34878D82A}">
                    <a16:rowId xmlns:a16="http://schemas.microsoft.com/office/drawing/2014/main" val="360240625"/>
                  </a:ext>
                </a:extLst>
              </a:tr>
              <a:tr h="388025">
                <a:tc>
                  <a:txBody>
                    <a:bodyPr/>
                    <a:lstStyle/>
                    <a:p>
                      <a:pPr algn="ctr"/>
                      <a:r>
                        <a:rPr lang="en-US" b="1" dirty="0"/>
                        <a:t>Q2</a:t>
                      </a:r>
                    </a:p>
                  </a:txBody>
                  <a:tcPr anchor="ctr"/>
                </a:tc>
                <a:tc>
                  <a:txBody>
                    <a:bodyPr/>
                    <a:lstStyle/>
                    <a:p>
                      <a:pPr algn="ctr"/>
                      <a:r>
                        <a:rPr lang="en-US" dirty="0"/>
                        <a:t>15</a:t>
                      </a:r>
                    </a:p>
                  </a:txBody>
                  <a:tcPr anchor="ctr"/>
                </a:tc>
                <a:tc>
                  <a:txBody>
                    <a:bodyPr/>
                    <a:lstStyle/>
                    <a:p>
                      <a:pPr algn="ctr"/>
                      <a:r>
                        <a:rPr lang="en-US" dirty="0"/>
                        <a:t>3</a:t>
                      </a:r>
                    </a:p>
                  </a:txBody>
                  <a:tcPr anchor="ctr"/>
                </a:tc>
                <a:tc>
                  <a:txBody>
                    <a:bodyPr/>
                    <a:lstStyle/>
                    <a:p>
                      <a:pPr algn="ctr"/>
                      <a:r>
                        <a:rPr lang="en-US" dirty="0"/>
                        <a:t>600</a:t>
                      </a:r>
                    </a:p>
                  </a:txBody>
                  <a:tcPr anchor="ctr"/>
                </a:tc>
                <a:extLst>
                  <a:ext uri="{0D108BD9-81ED-4DB2-BD59-A6C34878D82A}">
                    <a16:rowId xmlns:a16="http://schemas.microsoft.com/office/drawing/2014/main" val="2762393470"/>
                  </a:ext>
                </a:extLst>
              </a:tr>
              <a:tr h="388025">
                <a:tc>
                  <a:txBody>
                    <a:bodyPr/>
                    <a:lstStyle/>
                    <a:p>
                      <a:pPr algn="ctr"/>
                      <a:r>
                        <a:rPr lang="en-US" b="1" dirty="0"/>
                        <a:t>Q3</a:t>
                      </a:r>
                    </a:p>
                  </a:txBody>
                  <a:tcPr anchor="ctr"/>
                </a:tc>
                <a:tc>
                  <a:txBody>
                    <a:bodyPr/>
                    <a:lstStyle/>
                    <a:p>
                      <a:pPr algn="ctr"/>
                      <a:r>
                        <a:rPr lang="en-US" dirty="0"/>
                        <a:t>18</a:t>
                      </a:r>
                    </a:p>
                  </a:txBody>
                  <a:tcPr anchor="ctr"/>
                </a:tc>
                <a:tc>
                  <a:txBody>
                    <a:bodyPr/>
                    <a:lstStyle/>
                    <a:p>
                      <a:pPr algn="ctr"/>
                      <a:r>
                        <a:rPr lang="en-US" dirty="0"/>
                        <a:t>4</a:t>
                      </a:r>
                    </a:p>
                  </a:txBody>
                  <a:tcPr anchor="ctr"/>
                </a:tc>
                <a:tc>
                  <a:txBody>
                    <a:bodyPr/>
                    <a:lstStyle/>
                    <a:p>
                      <a:pPr algn="ctr"/>
                      <a:r>
                        <a:rPr lang="en-US" dirty="0"/>
                        <a:t>700</a:t>
                      </a:r>
                    </a:p>
                  </a:txBody>
                  <a:tcPr anchor="ctr"/>
                </a:tc>
                <a:extLst>
                  <a:ext uri="{0D108BD9-81ED-4DB2-BD59-A6C34878D82A}">
                    <a16:rowId xmlns:a16="http://schemas.microsoft.com/office/drawing/2014/main" val="1311364400"/>
                  </a:ext>
                </a:extLst>
              </a:tr>
              <a:tr h="388025">
                <a:tc>
                  <a:txBody>
                    <a:bodyPr/>
                    <a:lstStyle/>
                    <a:p>
                      <a:pPr algn="ctr"/>
                      <a:r>
                        <a:rPr lang="en-US" b="1" dirty="0"/>
                        <a:t>Q4</a:t>
                      </a:r>
                    </a:p>
                  </a:txBody>
                  <a:tcPr anchor="ctr"/>
                </a:tc>
                <a:tc>
                  <a:txBody>
                    <a:bodyPr/>
                    <a:lstStyle/>
                    <a:p>
                      <a:pPr algn="ctr"/>
                      <a:r>
                        <a:rPr lang="en-US" dirty="0"/>
                        <a:t>20</a:t>
                      </a:r>
                    </a:p>
                  </a:txBody>
                  <a:tcPr anchor="ctr"/>
                </a:tc>
                <a:tc>
                  <a:txBody>
                    <a:bodyPr/>
                    <a:lstStyle/>
                    <a:p>
                      <a:pPr algn="ctr"/>
                      <a:r>
                        <a:rPr lang="en-US" dirty="0"/>
                        <a:t>5</a:t>
                      </a:r>
                    </a:p>
                  </a:txBody>
                  <a:tcPr anchor="ctr"/>
                </a:tc>
                <a:tc>
                  <a:txBody>
                    <a:bodyPr/>
                    <a:lstStyle/>
                    <a:p>
                      <a:pPr algn="ctr"/>
                      <a:r>
                        <a:rPr lang="en-US" dirty="0"/>
                        <a:t>800</a:t>
                      </a:r>
                    </a:p>
                  </a:txBody>
                  <a:tcPr anchor="ctr"/>
                </a:tc>
                <a:extLst>
                  <a:ext uri="{0D108BD9-81ED-4DB2-BD59-A6C34878D82A}">
                    <a16:rowId xmlns:a16="http://schemas.microsoft.com/office/drawing/2014/main" val="2526263980"/>
                  </a:ext>
                </a:extLst>
              </a:tr>
            </a:tbl>
          </a:graphicData>
        </a:graphic>
      </p:graphicFrame>
    </p:spTree>
    <p:extLst>
      <p:ext uri="{BB962C8B-B14F-4D97-AF65-F5344CB8AC3E}">
        <p14:creationId xmlns:p14="http://schemas.microsoft.com/office/powerpoint/2010/main" val="683520628"/>
      </p:ext>
    </p:extLst>
  </p:cSld>
  <p:clrMapOvr>
    <a:masterClrMapping/>
  </p:clrMapOvr>
</p:sld>
</file>

<file path=ppt/theme/theme1.xml><?xml version="1.0" encoding="utf-8"?>
<a:theme xmlns:a="http://schemas.openxmlformats.org/drawingml/2006/main" name="Custom">
  <a:themeElements>
    <a:clrScheme name="Custom 14">
      <a:dk1>
        <a:srgbClr val="000000"/>
      </a:dk1>
      <a:lt1>
        <a:srgbClr val="FFFFFF"/>
      </a:lt1>
      <a:dk2>
        <a:srgbClr val="1C4C3C"/>
      </a:dk2>
      <a:lt2>
        <a:srgbClr val="E7E6E6"/>
      </a:lt2>
      <a:accent1>
        <a:srgbClr val="8FA971"/>
      </a:accent1>
      <a:accent2>
        <a:srgbClr val="345496"/>
      </a:accent2>
      <a:accent3>
        <a:srgbClr val="BD7B28"/>
      </a:accent3>
      <a:accent4>
        <a:srgbClr val="00698A"/>
      </a:accent4>
      <a:accent5>
        <a:srgbClr val="648260"/>
      </a:accent5>
      <a:accent6>
        <a:srgbClr val="F1EAE0"/>
      </a:accent6>
      <a:hlink>
        <a:srgbClr val="1B4C3C"/>
      </a:hlink>
      <a:folHlink>
        <a:srgbClr val="BD7B27"/>
      </a:folHlink>
    </a:clrScheme>
    <a:fontScheme name="Custom 12">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1).pptx" id="{181C78FB-B05B-40F1-B9E5-615E39839D24}" vid="{74E3016A-2EC1-4179-92E1-281B6BC785C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CD4AE2-8CDF-460B-B8DD-E25B2976266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CC7764E-1B88-4813-902C-6714719B42F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034B83F-6906-4689-98C9-AAA52DE98A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396</TotalTime>
  <Words>387</Words>
  <Application>Microsoft Office PowerPoint</Application>
  <PresentationFormat>Ecrã Panorâmico</PresentationFormat>
  <Paragraphs>104</Paragraphs>
  <Slides>13</Slides>
  <Notes>2</Notes>
  <HiddenSlides>0</HiddenSlides>
  <MMClips>0</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13</vt:i4>
      </vt:variant>
    </vt:vector>
  </HeadingPairs>
  <TitlesOfParts>
    <vt:vector size="18" baseType="lpstr">
      <vt:lpstr>Arial</vt:lpstr>
      <vt:lpstr>Avenir Next LT Pro</vt:lpstr>
      <vt:lpstr>Avenir Next LT Pro Light</vt:lpstr>
      <vt:lpstr>Calibri</vt:lpstr>
      <vt:lpstr>Custom</vt:lpstr>
      <vt:lpstr>Climate initiatives</vt:lpstr>
      <vt:lpstr>agenda</vt:lpstr>
      <vt:lpstr>Strategies for growth</vt:lpstr>
      <vt:lpstr>current market analysis</vt:lpstr>
      <vt:lpstr>Market expansion</vt:lpstr>
      <vt:lpstr>product launch</vt:lpstr>
      <vt:lpstr>marketing strategies</vt:lpstr>
      <vt:lpstr>financial overview</vt:lpstr>
      <vt:lpstr>course progress</vt:lpstr>
      <vt:lpstr>course progress </vt:lpstr>
      <vt:lpstr>Innovative solutions</vt:lpstr>
      <vt:lpstr>future initiatives</vt:lpstr>
      <vt:lpstr>contact info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Nuno S. Osório</cp:lastModifiedBy>
  <cp:revision>1</cp:revision>
  <dcterms:created xsi:type="dcterms:W3CDTF">2025-02-16T09:35:55Z</dcterms:created>
  <dcterms:modified xsi:type="dcterms:W3CDTF">2025-02-16T16:26:32Z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